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68" r:id="rId7"/>
    <p:sldId id="25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60" r:id="rId17"/>
    <p:sldId id="271" r:id="rId18"/>
    <p:sldId id="272" r:id="rId19"/>
    <p:sldId id="273" r:id="rId20"/>
    <p:sldId id="259" r:id="rId21"/>
    <p:sldId id="269" r:id="rId22"/>
    <p:sldId id="270" r:id="rId23"/>
    <p:sldId id="266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6EA512-1C42-4D8A-A314-886EEC12A79E}" v="6" dt="2021-10-17T15:50:17.384"/>
    <p1510:client id="{DFEF12B0-1A77-4E1C-A3BB-D6B10FCDFBAC}" v="17" dt="2021-10-17T16:21:36.983"/>
    <p1510:client id="{EB0054AD-5189-EC41-9628-480BDB95C651}" v="33" dt="2021-10-17T16:31:30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at O Tijarat" userId="47410ae7-03f8-4de3-9a5c-3c11e8660f20" providerId="ADAL" clId="{EB0054AD-5189-EC41-9628-480BDB95C651}"/>
    <pc:docChg chg="undo custSel addSld delSld modSld">
      <pc:chgData name="Sanat O Tijarat" userId="47410ae7-03f8-4de3-9a5c-3c11e8660f20" providerId="ADAL" clId="{EB0054AD-5189-EC41-9628-480BDB95C651}" dt="2021-10-17T16:31:30.510" v="435" actId="404"/>
      <pc:docMkLst>
        <pc:docMk/>
      </pc:docMkLst>
      <pc:sldChg chg="modSp mod">
        <pc:chgData name="Sanat O Tijarat" userId="47410ae7-03f8-4de3-9a5c-3c11e8660f20" providerId="ADAL" clId="{EB0054AD-5189-EC41-9628-480BDB95C651}" dt="2021-10-16T19:14:42.646" v="330" actId="20577"/>
        <pc:sldMkLst>
          <pc:docMk/>
          <pc:sldMk cId="92855171" sldId="256"/>
        </pc:sldMkLst>
        <pc:spChg chg="mod">
          <ac:chgData name="Sanat O Tijarat" userId="47410ae7-03f8-4de3-9a5c-3c11e8660f20" providerId="ADAL" clId="{EB0054AD-5189-EC41-9628-480BDB95C651}" dt="2021-10-16T19:14:42.646" v="330" actId="20577"/>
          <ac:spMkLst>
            <pc:docMk/>
            <pc:sldMk cId="92855171" sldId="256"/>
            <ac:spMk id="6" creationId="{00000000-0000-0000-0000-000000000000}"/>
          </ac:spMkLst>
        </pc:spChg>
      </pc:sldChg>
      <pc:sldChg chg="modSp mod">
        <pc:chgData name="Sanat O Tijarat" userId="47410ae7-03f8-4de3-9a5c-3c11e8660f20" providerId="ADAL" clId="{EB0054AD-5189-EC41-9628-480BDB95C651}" dt="2021-10-16T19:16:33.502" v="395" actId="20577"/>
        <pc:sldMkLst>
          <pc:docMk/>
          <pc:sldMk cId="2814450024" sldId="257"/>
        </pc:sldMkLst>
        <pc:spChg chg="mod">
          <ac:chgData name="Sanat O Tijarat" userId="47410ae7-03f8-4de3-9a5c-3c11e8660f20" providerId="ADAL" clId="{EB0054AD-5189-EC41-9628-480BDB95C651}" dt="2021-10-16T19:16:33.502" v="395" actId="20577"/>
          <ac:spMkLst>
            <pc:docMk/>
            <pc:sldMk cId="2814450024" sldId="257"/>
            <ac:spMk id="3" creationId="{ECE892C6-82F8-4C46-8B55-1D00A02DF1B4}"/>
          </ac:spMkLst>
        </pc:spChg>
      </pc:sldChg>
      <pc:sldChg chg="modSp mod">
        <pc:chgData name="Sanat O Tijarat" userId="47410ae7-03f8-4de3-9a5c-3c11e8660f20" providerId="ADAL" clId="{EB0054AD-5189-EC41-9628-480BDB95C651}" dt="2021-10-16T19:17:19.426" v="404" actId="404"/>
        <pc:sldMkLst>
          <pc:docMk/>
          <pc:sldMk cId="3345598469" sldId="258"/>
        </pc:sldMkLst>
        <pc:spChg chg="mod">
          <ac:chgData name="Sanat O Tijarat" userId="47410ae7-03f8-4de3-9a5c-3c11e8660f20" providerId="ADAL" clId="{EB0054AD-5189-EC41-9628-480BDB95C651}" dt="2021-10-16T19:17:19.426" v="404" actId="404"/>
          <ac:spMkLst>
            <pc:docMk/>
            <pc:sldMk cId="3345598469" sldId="258"/>
            <ac:spMk id="4" creationId="{BA4F2EE6-99F8-41D8-A806-144C8B58CDA5}"/>
          </ac:spMkLst>
        </pc:spChg>
      </pc:sldChg>
      <pc:sldChg chg="add">
        <pc:chgData name="Sanat O Tijarat" userId="47410ae7-03f8-4de3-9a5c-3c11e8660f20" providerId="ADAL" clId="{EB0054AD-5189-EC41-9628-480BDB95C651}" dt="2021-10-17T15:17:32.029" v="405"/>
        <pc:sldMkLst>
          <pc:docMk/>
          <pc:sldMk cId="1824017649" sldId="259"/>
        </pc:sldMkLst>
      </pc:sldChg>
      <pc:sldChg chg="delSp modSp mod">
        <pc:chgData name="Sanat O Tijarat" userId="47410ae7-03f8-4de3-9a5c-3c11e8660f20" providerId="ADAL" clId="{EB0054AD-5189-EC41-9628-480BDB95C651}" dt="2021-10-16T19:12:00.352" v="296" actId="1076"/>
        <pc:sldMkLst>
          <pc:docMk/>
          <pc:sldMk cId="874522638" sldId="260"/>
        </pc:sldMkLst>
        <pc:spChg chg="mod">
          <ac:chgData name="Sanat O Tijarat" userId="47410ae7-03f8-4de3-9a5c-3c11e8660f20" providerId="ADAL" clId="{EB0054AD-5189-EC41-9628-480BDB95C651}" dt="2021-10-16T19:12:00.352" v="296" actId="1076"/>
          <ac:spMkLst>
            <pc:docMk/>
            <pc:sldMk cId="874522638" sldId="260"/>
            <ac:spMk id="4" creationId="{BA4F2EE6-99F8-41D8-A806-144C8B58CDA5}"/>
          </ac:spMkLst>
        </pc:spChg>
        <pc:spChg chg="del">
          <ac:chgData name="Sanat O Tijarat" userId="47410ae7-03f8-4de3-9a5c-3c11e8660f20" providerId="ADAL" clId="{EB0054AD-5189-EC41-9628-480BDB95C651}" dt="2021-10-16T19:11:56.949" v="295" actId="478"/>
          <ac:spMkLst>
            <pc:docMk/>
            <pc:sldMk cId="874522638" sldId="260"/>
            <ac:spMk id="5" creationId="{8C7E14A1-C265-40BA-A40C-C2F33364F797}"/>
          </ac:spMkLst>
        </pc:spChg>
      </pc:sldChg>
      <pc:sldChg chg="del">
        <pc:chgData name="Sanat O Tijarat" userId="47410ae7-03f8-4de3-9a5c-3c11e8660f20" providerId="ADAL" clId="{EB0054AD-5189-EC41-9628-480BDB95C651}" dt="2021-10-16T19:13:16.530" v="323" actId="2696"/>
        <pc:sldMkLst>
          <pc:docMk/>
          <pc:sldMk cId="1838114026" sldId="261"/>
        </pc:sldMkLst>
      </pc:sldChg>
      <pc:sldChg chg="modSp add del mod">
        <pc:chgData name="Sanat O Tijarat" userId="47410ae7-03f8-4de3-9a5c-3c11e8660f20" providerId="ADAL" clId="{EB0054AD-5189-EC41-9628-480BDB95C651}" dt="2021-10-17T16:31:02.944" v="433" actId="1076"/>
        <pc:sldMkLst>
          <pc:docMk/>
          <pc:sldMk cId="428376270" sldId="263"/>
        </pc:sldMkLst>
        <pc:spChg chg="mod">
          <ac:chgData name="Sanat O Tijarat" userId="47410ae7-03f8-4de3-9a5c-3c11e8660f20" providerId="ADAL" clId="{EB0054AD-5189-EC41-9628-480BDB95C651}" dt="2021-10-17T16:27:19.331" v="430" actId="27636"/>
          <ac:spMkLst>
            <pc:docMk/>
            <pc:sldMk cId="428376270" sldId="263"/>
            <ac:spMk id="3" creationId="{6E95E492-7EC1-446E-8F41-3F19BA00E8EB}"/>
          </ac:spMkLst>
        </pc:spChg>
        <pc:spChg chg="mod">
          <ac:chgData name="Sanat O Tijarat" userId="47410ae7-03f8-4de3-9a5c-3c11e8660f20" providerId="ADAL" clId="{EB0054AD-5189-EC41-9628-480BDB95C651}" dt="2021-10-17T16:30:58.380" v="432" actId="1076"/>
          <ac:spMkLst>
            <pc:docMk/>
            <pc:sldMk cId="428376270" sldId="263"/>
            <ac:spMk id="4" creationId="{E62C2A2F-752E-47E0-AF19-4CE71AF78211}"/>
          </ac:spMkLst>
        </pc:spChg>
        <pc:picChg chg="mod">
          <ac:chgData name="Sanat O Tijarat" userId="47410ae7-03f8-4de3-9a5c-3c11e8660f20" providerId="ADAL" clId="{EB0054AD-5189-EC41-9628-480BDB95C651}" dt="2021-10-17T16:31:02.944" v="433" actId="1076"/>
          <ac:picMkLst>
            <pc:docMk/>
            <pc:sldMk cId="428376270" sldId="263"/>
            <ac:picMk id="5" creationId="{BAE5B3D0-566E-44BF-8266-543B8C0C706F}"/>
          </ac:picMkLst>
        </pc:picChg>
      </pc:sldChg>
      <pc:sldChg chg="add del">
        <pc:chgData name="Sanat O Tijarat" userId="47410ae7-03f8-4de3-9a5c-3c11e8660f20" providerId="ADAL" clId="{EB0054AD-5189-EC41-9628-480BDB95C651}" dt="2021-10-17T16:27:19.253" v="429"/>
        <pc:sldMkLst>
          <pc:docMk/>
          <pc:sldMk cId="16128317" sldId="264"/>
        </pc:sldMkLst>
      </pc:sldChg>
      <pc:sldChg chg="modSp mod">
        <pc:chgData name="Sanat O Tijarat" userId="47410ae7-03f8-4de3-9a5c-3c11e8660f20" providerId="ADAL" clId="{EB0054AD-5189-EC41-9628-480BDB95C651}" dt="2021-10-16T19:13:38.224" v="328" actId="20577"/>
        <pc:sldMkLst>
          <pc:docMk/>
          <pc:sldMk cId="2217566813" sldId="266"/>
        </pc:sldMkLst>
        <pc:spChg chg="mod">
          <ac:chgData name="Sanat O Tijarat" userId="47410ae7-03f8-4de3-9a5c-3c11e8660f20" providerId="ADAL" clId="{EB0054AD-5189-EC41-9628-480BDB95C651}" dt="2021-10-16T19:13:38.224" v="328" actId="20577"/>
          <ac:spMkLst>
            <pc:docMk/>
            <pc:sldMk cId="2217566813" sldId="266"/>
            <ac:spMk id="3" creationId="{EA1B01D3-3C92-6845-93B2-5555C61D3D91}"/>
          </ac:spMkLst>
        </pc:spChg>
      </pc:sldChg>
      <pc:sldChg chg="modSp add del mod">
        <pc:chgData name="Sanat O Tijarat" userId="47410ae7-03f8-4de3-9a5c-3c11e8660f20" providerId="ADAL" clId="{EB0054AD-5189-EC41-9628-480BDB95C651}" dt="2021-10-17T16:30:50.220" v="431" actId="404"/>
        <pc:sldMkLst>
          <pc:docMk/>
          <pc:sldMk cId="2416669867" sldId="267"/>
        </pc:sldMkLst>
        <pc:spChg chg="mod">
          <ac:chgData name="Sanat O Tijarat" userId="47410ae7-03f8-4de3-9a5c-3c11e8660f20" providerId="ADAL" clId="{EB0054AD-5189-EC41-9628-480BDB95C651}" dt="2021-10-17T16:30:50.220" v="431" actId="404"/>
          <ac:spMkLst>
            <pc:docMk/>
            <pc:sldMk cId="2416669867" sldId="267"/>
            <ac:spMk id="14" creationId="{83C129FB-753F-4259-8B26-3465196D035D}"/>
          </ac:spMkLst>
        </pc:spChg>
      </pc:sldChg>
      <pc:sldChg chg="modSp mod">
        <pc:chgData name="Sanat O Tijarat" userId="47410ae7-03f8-4de3-9a5c-3c11e8660f20" providerId="ADAL" clId="{EB0054AD-5189-EC41-9628-480BDB95C651}" dt="2021-10-16T19:15:59.425" v="394" actId="1076"/>
        <pc:sldMkLst>
          <pc:docMk/>
          <pc:sldMk cId="2720128118" sldId="268"/>
        </pc:sldMkLst>
        <pc:spChg chg="mod">
          <ac:chgData name="Sanat O Tijarat" userId="47410ae7-03f8-4de3-9a5c-3c11e8660f20" providerId="ADAL" clId="{EB0054AD-5189-EC41-9628-480BDB95C651}" dt="2021-10-16T19:15:55.085" v="393" actId="404"/>
          <ac:spMkLst>
            <pc:docMk/>
            <pc:sldMk cId="2720128118" sldId="268"/>
            <ac:spMk id="4" creationId="{BA4F2EE6-99F8-41D8-A806-144C8B58CDA5}"/>
          </ac:spMkLst>
        </pc:spChg>
        <pc:spChg chg="mod">
          <ac:chgData name="Sanat O Tijarat" userId="47410ae7-03f8-4de3-9a5c-3c11e8660f20" providerId="ADAL" clId="{EB0054AD-5189-EC41-9628-480BDB95C651}" dt="2021-10-16T19:15:59.425" v="394" actId="1076"/>
          <ac:spMkLst>
            <pc:docMk/>
            <pc:sldMk cId="2720128118" sldId="268"/>
            <ac:spMk id="5" creationId="{8C7E14A1-C265-40BA-A40C-C2F33364F797}"/>
          </ac:spMkLst>
        </pc:spChg>
      </pc:sldChg>
      <pc:sldChg chg="modSp mod">
        <pc:chgData name="Sanat O Tijarat" userId="47410ae7-03f8-4de3-9a5c-3c11e8660f20" providerId="ADAL" clId="{EB0054AD-5189-EC41-9628-480BDB95C651}" dt="2021-10-16T19:12:46.788" v="322" actId="20577"/>
        <pc:sldMkLst>
          <pc:docMk/>
          <pc:sldMk cId="1173040228" sldId="269"/>
        </pc:sldMkLst>
        <pc:spChg chg="mod">
          <ac:chgData name="Sanat O Tijarat" userId="47410ae7-03f8-4de3-9a5c-3c11e8660f20" providerId="ADAL" clId="{EB0054AD-5189-EC41-9628-480BDB95C651}" dt="2021-10-16T19:12:46.788" v="322" actId="20577"/>
          <ac:spMkLst>
            <pc:docMk/>
            <pc:sldMk cId="1173040228" sldId="269"/>
            <ac:spMk id="3" creationId="{ECE892C6-82F8-4C46-8B55-1D00A02DF1B4}"/>
          </ac:spMkLst>
        </pc:spChg>
      </pc:sldChg>
      <pc:sldChg chg="delSp modSp add mod">
        <pc:chgData name="Sanat O Tijarat" userId="47410ae7-03f8-4de3-9a5c-3c11e8660f20" providerId="ADAL" clId="{EB0054AD-5189-EC41-9628-480BDB95C651}" dt="2021-10-17T15:21:30.063" v="423" actId="478"/>
        <pc:sldMkLst>
          <pc:docMk/>
          <pc:sldMk cId="1823364974" sldId="271"/>
        </pc:sldMkLst>
        <pc:spChg chg="mod">
          <ac:chgData name="Sanat O Tijarat" userId="47410ae7-03f8-4de3-9a5c-3c11e8660f20" providerId="ADAL" clId="{EB0054AD-5189-EC41-9628-480BDB95C651}" dt="2021-10-17T15:18:36.001" v="413" actId="1076"/>
          <ac:spMkLst>
            <pc:docMk/>
            <pc:sldMk cId="1823364974" sldId="271"/>
            <ac:spMk id="2" creationId="{452151DF-1A8A-4FCD-8307-00C5997136DA}"/>
          </ac:spMkLst>
        </pc:spChg>
        <pc:picChg chg="del mod">
          <ac:chgData name="Sanat O Tijarat" userId="47410ae7-03f8-4de3-9a5c-3c11e8660f20" providerId="ADAL" clId="{EB0054AD-5189-EC41-9628-480BDB95C651}" dt="2021-10-17T15:21:30.063" v="423" actId="478"/>
          <ac:picMkLst>
            <pc:docMk/>
            <pc:sldMk cId="1823364974" sldId="271"/>
            <ac:picMk id="1026" creationId="{420A7AA4-F6F8-4A3C-9E2E-55C84AC618B2}"/>
          </ac:picMkLst>
        </pc:picChg>
      </pc:sldChg>
      <pc:sldChg chg="modSp add mod">
        <pc:chgData name="Sanat O Tijarat" userId="47410ae7-03f8-4de3-9a5c-3c11e8660f20" providerId="ADAL" clId="{EB0054AD-5189-EC41-9628-480BDB95C651}" dt="2021-10-17T15:21:01.877" v="420" actId="1076"/>
        <pc:sldMkLst>
          <pc:docMk/>
          <pc:sldMk cId="2897296049" sldId="272"/>
        </pc:sldMkLst>
        <pc:spChg chg="mod">
          <ac:chgData name="Sanat O Tijarat" userId="47410ae7-03f8-4de3-9a5c-3c11e8660f20" providerId="ADAL" clId="{EB0054AD-5189-EC41-9628-480BDB95C651}" dt="2021-10-17T15:20:43.907" v="417" actId="207"/>
          <ac:spMkLst>
            <pc:docMk/>
            <pc:sldMk cId="2897296049" sldId="272"/>
            <ac:spMk id="5" creationId="{56D8B07C-DEB3-448C-8DA3-94BEC59B7FBE}"/>
          </ac:spMkLst>
        </pc:spChg>
        <pc:picChg chg="mod">
          <ac:chgData name="Sanat O Tijarat" userId="47410ae7-03f8-4de3-9a5c-3c11e8660f20" providerId="ADAL" clId="{EB0054AD-5189-EC41-9628-480BDB95C651}" dt="2021-10-17T15:21:01.877" v="420" actId="1076"/>
          <ac:picMkLst>
            <pc:docMk/>
            <pc:sldMk cId="2897296049" sldId="272"/>
            <ac:picMk id="6" creationId="{D80A82B4-6198-A64D-A54D-A547F28DEFC2}"/>
          </ac:picMkLst>
        </pc:picChg>
        <pc:picChg chg="mod">
          <ac:chgData name="Sanat O Tijarat" userId="47410ae7-03f8-4de3-9a5c-3c11e8660f20" providerId="ADAL" clId="{EB0054AD-5189-EC41-9628-480BDB95C651}" dt="2021-10-17T15:20:57.534" v="419" actId="1076"/>
          <ac:picMkLst>
            <pc:docMk/>
            <pc:sldMk cId="2897296049" sldId="272"/>
            <ac:picMk id="2050" creationId="{A00A5BDC-78EB-4493-91D4-A3945FD1DFB7}"/>
          </ac:picMkLst>
        </pc:picChg>
      </pc:sldChg>
      <pc:sldChg chg="modSp add mod">
        <pc:chgData name="Sanat O Tijarat" userId="47410ae7-03f8-4de3-9a5c-3c11e8660f20" providerId="ADAL" clId="{EB0054AD-5189-EC41-9628-480BDB95C651}" dt="2021-10-17T15:21:22.467" v="422" actId="2711"/>
        <pc:sldMkLst>
          <pc:docMk/>
          <pc:sldMk cId="3567859209" sldId="273"/>
        </pc:sldMkLst>
        <pc:spChg chg="mod">
          <ac:chgData name="Sanat O Tijarat" userId="47410ae7-03f8-4de3-9a5c-3c11e8660f20" providerId="ADAL" clId="{EB0054AD-5189-EC41-9628-480BDB95C651}" dt="2021-10-17T15:21:14.244" v="421" actId="2711"/>
          <ac:spMkLst>
            <pc:docMk/>
            <pc:sldMk cId="3567859209" sldId="273"/>
            <ac:spMk id="5" creationId="{D5A91233-E272-4B3F-8084-869B6180C0D2}"/>
          </ac:spMkLst>
        </pc:spChg>
        <pc:spChg chg="mod">
          <ac:chgData name="Sanat O Tijarat" userId="47410ae7-03f8-4de3-9a5c-3c11e8660f20" providerId="ADAL" clId="{EB0054AD-5189-EC41-9628-480BDB95C651}" dt="2021-10-17T15:21:22.467" v="422" actId="2711"/>
          <ac:spMkLst>
            <pc:docMk/>
            <pc:sldMk cId="3567859209" sldId="273"/>
            <ac:spMk id="8" creationId="{7337DE39-BD4C-403E-9FF4-85BDBCB7D6FD}"/>
          </ac:spMkLst>
        </pc:spChg>
      </pc:sldChg>
      <pc:sldChg chg="add del">
        <pc:chgData name="Sanat O Tijarat" userId="47410ae7-03f8-4de3-9a5c-3c11e8660f20" providerId="ADAL" clId="{EB0054AD-5189-EC41-9628-480BDB95C651}" dt="2021-10-17T16:27:19.253" v="429"/>
        <pc:sldMkLst>
          <pc:docMk/>
          <pc:sldMk cId="4053553850" sldId="274"/>
        </pc:sldMkLst>
      </pc:sldChg>
      <pc:sldChg chg="add del">
        <pc:chgData name="Sanat O Tijarat" userId="47410ae7-03f8-4de3-9a5c-3c11e8660f20" providerId="ADAL" clId="{EB0054AD-5189-EC41-9628-480BDB95C651}" dt="2021-10-17T16:27:19.253" v="429"/>
        <pc:sldMkLst>
          <pc:docMk/>
          <pc:sldMk cId="1618141098" sldId="275"/>
        </pc:sldMkLst>
      </pc:sldChg>
      <pc:sldChg chg="add del">
        <pc:chgData name="Sanat O Tijarat" userId="47410ae7-03f8-4de3-9a5c-3c11e8660f20" providerId="ADAL" clId="{EB0054AD-5189-EC41-9628-480BDB95C651}" dt="2021-10-17T16:27:19.253" v="429"/>
        <pc:sldMkLst>
          <pc:docMk/>
          <pc:sldMk cId="2161804770" sldId="276"/>
        </pc:sldMkLst>
      </pc:sldChg>
      <pc:sldChg chg="add del">
        <pc:chgData name="Sanat O Tijarat" userId="47410ae7-03f8-4de3-9a5c-3c11e8660f20" providerId="ADAL" clId="{EB0054AD-5189-EC41-9628-480BDB95C651}" dt="2021-10-17T16:27:19.253" v="429"/>
        <pc:sldMkLst>
          <pc:docMk/>
          <pc:sldMk cId="210412294" sldId="277"/>
        </pc:sldMkLst>
      </pc:sldChg>
      <pc:sldChg chg="modSp add del mod">
        <pc:chgData name="Sanat O Tijarat" userId="47410ae7-03f8-4de3-9a5c-3c11e8660f20" providerId="ADAL" clId="{EB0054AD-5189-EC41-9628-480BDB95C651}" dt="2021-10-17T16:31:30.510" v="435" actId="404"/>
        <pc:sldMkLst>
          <pc:docMk/>
          <pc:sldMk cId="3256414821" sldId="278"/>
        </pc:sldMkLst>
        <pc:spChg chg="mod">
          <ac:chgData name="Sanat O Tijarat" userId="47410ae7-03f8-4de3-9a5c-3c11e8660f20" providerId="ADAL" clId="{EB0054AD-5189-EC41-9628-480BDB95C651}" dt="2021-10-17T16:27:10.308" v="428"/>
          <ac:spMkLst>
            <pc:docMk/>
            <pc:sldMk cId="3256414821" sldId="278"/>
            <ac:spMk id="2" creationId="{C3362920-5830-4A6A-BD29-BDAA829CB529}"/>
          </ac:spMkLst>
        </pc:spChg>
        <pc:spChg chg="mod">
          <ac:chgData name="Sanat O Tijarat" userId="47410ae7-03f8-4de3-9a5c-3c11e8660f20" providerId="ADAL" clId="{EB0054AD-5189-EC41-9628-480BDB95C651}" dt="2021-10-17T16:31:30.510" v="435" actId="404"/>
          <ac:spMkLst>
            <pc:docMk/>
            <pc:sldMk cId="3256414821" sldId="278"/>
            <ac:spMk id="5" creationId="{48C6E43A-3B1C-4BBD-A699-A76B153D8B1B}"/>
          </ac:spMkLst>
        </pc:spChg>
      </pc:sldChg>
    </pc:docChg>
  </pc:docChgLst>
  <pc:docChgLst>
    <pc:chgData name="Salleh Ahmed" userId="S::salleh.ahmed@ahmadiyya.de::c134d2a6-87bb-4032-b3ed-4ecd25d650b9" providerId="AD" clId="Web-{206EA512-1C42-4D8A-A314-886EEC12A79E}"/>
    <pc:docChg chg="modSld">
      <pc:chgData name="Salleh Ahmed" userId="S::salleh.ahmed@ahmadiyya.de::c134d2a6-87bb-4032-b3ed-4ecd25d650b9" providerId="AD" clId="Web-{206EA512-1C42-4D8A-A314-886EEC12A79E}" dt="2021-10-17T15:50:17.384" v="4" actId="20577"/>
      <pc:docMkLst>
        <pc:docMk/>
      </pc:docMkLst>
      <pc:sldChg chg="modSp">
        <pc:chgData name="Salleh Ahmed" userId="S::salleh.ahmed@ahmadiyya.de::c134d2a6-87bb-4032-b3ed-4ecd25d650b9" providerId="AD" clId="Web-{206EA512-1C42-4D8A-A314-886EEC12A79E}" dt="2021-10-17T15:49:19.678" v="2" actId="20577"/>
        <pc:sldMkLst>
          <pc:docMk/>
          <pc:sldMk cId="2814450024" sldId="257"/>
        </pc:sldMkLst>
        <pc:spChg chg="mod">
          <ac:chgData name="Salleh Ahmed" userId="S::salleh.ahmed@ahmadiyya.de::c134d2a6-87bb-4032-b3ed-4ecd25d650b9" providerId="AD" clId="Web-{206EA512-1C42-4D8A-A314-886EEC12A79E}" dt="2021-10-17T15:49:19.678" v="2" actId="20577"/>
          <ac:spMkLst>
            <pc:docMk/>
            <pc:sldMk cId="2814450024" sldId="257"/>
            <ac:spMk id="3" creationId="{ECE892C6-82F8-4C46-8B55-1D00A02DF1B4}"/>
          </ac:spMkLst>
        </pc:spChg>
      </pc:sldChg>
      <pc:sldChg chg="modSp">
        <pc:chgData name="Salleh Ahmed" userId="S::salleh.ahmed@ahmadiyya.de::c134d2a6-87bb-4032-b3ed-4ecd25d650b9" providerId="AD" clId="Web-{206EA512-1C42-4D8A-A314-886EEC12A79E}" dt="2021-10-17T15:50:17.384" v="4" actId="20577"/>
        <pc:sldMkLst>
          <pc:docMk/>
          <pc:sldMk cId="3567859209" sldId="273"/>
        </pc:sldMkLst>
        <pc:spChg chg="mod">
          <ac:chgData name="Salleh Ahmed" userId="S::salleh.ahmed@ahmadiyya.de::c134d2a6-87bb-4032-b3ed-4ecd25d650b9" providerId="AD" clId="Web-{206EA512-1C42-4D8A-A314-886EEC12A79E}" dt="2021-10-17T15:50:17.384" v="4" actId="20577"/>
          <ac:spMkLst>
            <pc:docMk/>
            <pc:sldMk cId="3567859209" sldId="273"/>
            <ac:spMk id="4" creationId="{AD333598-15A9-48E4-AD87-622062F6C317}"/>
          </ac:spMkLst>
        </pc:spChg>
      </pc:sldChg>
    </pc:docChg>
  </pc:docChgLst>
  <pc:docChgLst>
    <pc:chgData name="Salleh Ahmed" userId="S::salleh.ahmed@ahmadiyya.de::c134d2a6-87bb-4032-b3ed-4ecd25d650b9" providerId="AD" clId="Web-{DFEF12B0-1A77-4E1C-A3BB-D6B10FCDFBAC}"/>
    <pc:docChg chg="addSld delSld modSld">
      <pc:chgData name="Salleh Ahmed" userId="S::salleh.ahmed@ahmadiyya.de::c134d2a6-87bb-4032-b3ed-4ecd25d650b9" providerId="AD" clId="Web-{DFEF12B0-1A77-4E1C-A3BB-D6B10FCDFBAC}" dt="2021-10-17T16:21:34.421" v="11"/>
      <pc:docMkLst>
        <pc:docMk/>
      </pc:docMkLst>
      <pc:sldChg chg="addSp delSp modSp">
        <pc:chgData name="Salleh Ahmed" userId="S::salleh.ahmed@ahmadiyya.de::c134d2a6-87bb-4032-b3ed-4ecd25d650b9" providerId="AD" clId="Web-{DFEF12B0-1A77-4E1C-A3BB-D6B10FCDFBAC}" dt="2021-10-17T16:18:15.796" v="1"/>
        <pc:sldMkLst>
          <pc:docMk/>
          <pc:sldMk cId="3345598469" sldId="258"/>
        </pc:sldMkLst>
        <pc:picChg chg="add del mod">
          <ac:chgData name="Salleh Ahmed" userId="S::salleh.ahmed@ahmadiyya.de::c134d2a6-87bb-4032-b3ed-4ecd25d650b9" providerId="AD" clId="Web-{DFEF12B0-1A77-4E1C-A3BB-D6B10FCDFBAC}" dt="2021-10-17T16:18:15.796" v="1"/>
          <ac:picMkLst>
            <pc:docMk/>
            <pc:sldMk cId="3345598469" sldId="258"/>
            <ac:picMk id="2" creationId="{B45F533E-DE78-438A-B478-C85D4B38A123}"/>
          </ac:picMkLst>
        </pc:picChg>
      </pc:sldChg>
      <pc:sldChg chg="addSp delSp modSp">
        <pc:chgData name="Salleh Ahmed" userId="S::salleh.ahmed@ahmadiyya.de::c134d2a6-87bb-4032-b3ed-4ecd25d650b9" providerId="AD" clId="Web-{DFEF12B0-1A77-4E1C-A3BB-D6B10FCDFBAC}" dt="2021-10-17T16:21:34.421" v="11"/>
        <pc:sldMkLst>
          <pc:docMk/>
          <pc:sldMk cId="874522638" sldId="260"/>
        </pc:sldMkLst>
        <pc:picChg chg="add del mod">
          <ac:chgData name="Salleh Ahmed" userId="S::salleh.ahmed@ahmadiyya.de::c134d2a6-87bb-4032-b3ed-4ecd25d650b9" providerId="AD" clId="Web-{DFEF12B0-1A77-4E1C-A3BB-D6B10FCDFBAC}" dt="2021-10-17T16:21:34.421" v="11"/>
          <ac:picMkLst>
            <pc:docMk/>
            <pc:sldMk cId="874522638" sldId="260"/>
            <ac:picMk id="2" creationId="{29551CB5-36D5-4EAB-B207-3D8B686B0700}"/>
          </ac:picMkLst>
        </pc:picChg>
      </pc:sldChg>
      <pc:sldChg chg="addSp delSp modSp new del">
        <pc:chgData name="Salleh Ahmed" userId="S::salleh.ahmed@ahmadiyya.de::c134d2a6-87bb-4032-b3ed-4ecd25d650b9" providerId="AD" clId="Web-{DFEF12B0-1A77-4E1C-A3BB-D6B10FCDFBAC}" dt="2021-10-17T16:18:55.314" v="7"/>
        <pc:sldMkLst>
          <pc:docMk/>
          <pc:sldMk cId="3664635357" sldId="274"/>
        </pc:sldMkLst>
        <pc:spChg chg="del">
          <ac:chgData name="Salleh Ahmed" userId="S::salleh.ahmed@ahmadiyya.de::c134d2a6-87bb-4032-b3ed-4ecd25d650b9" providerId="AD" clId="Web-{DFEF12B0-1A77-4E1C-A3BB-D6B10FCDFBAC}" dt="2021-10-17T16:18:28.578" v="3"/>
          <ac:spMkLst>
            <pc:docMk/>
            <pc:sldMk cId="3664635357" sldId="274"/>
            <ac:spMk id="3" creationId="{D659C6EE-2BB3-4CAA-A416-A119BE1838CC}"/>
          </ac:spMkLst>
        </pc:spChg>
        <pc:spChg chg="add mod">
          <ac:chgData name="Salleh Ahmed" userId="S::salleh.ahmed@ahmadiyya.de::c134d2a6-87bb-4032-b3ed-4ecd25d650b9" providerId="AD" clId="Web-{DFEF12B0-1A77-4E1C-A3BB-D6B10FCDFBAC}" dt="2021-10-17T16:18:51.220" v="6" actId="20577"/>
          <ac:spMkLst>
            <pc:docMk/>
            <pc:sldMk cId="3664635357" sldId="274"/>
            <ac:spMk id="6" creationId="{51A4F6D2-4499-4477-BC53-76254D9C61F9}"/>
          </ac:spMkLst>
        </pc:spChg>
        <pc:picChg chg="add del mod ord">
          <ac:chgData name="Salleh Ahmed" userId="S::salleh.ahmed@ahmadiyya.de::c134d2a6-87bb-4032-b3ed-4ecd25d650b9" providerId="AD" clId="Web-{DFEF12B0-1A77-4E1C-A3BB-D6B10FCDFBAC}" dt="2021-10-17T16:18:33.359" v="4"/>
          <ac:picMkLst>
            <pc:docMk/>
            <pc:sldMk cId="3664635357" sldId="274"/>
            <ac:picMk id="4" creationId="{B530ECDE-1DA0-479E-A2AA-AAFFE671A5CD}"/>
          </ac:picMkLst>
        </pc:picChg>
      </pc:sldChg>
      <pc:sldChg chg="new del">
        <pc:chgData name="Salleh Ahmed" userId="S::salleh.ahmed@ahmadiyya.de::c134d2a6-87bb-4032-b3ed-4ecd25d650b9" providerId="AD" clId="Web-{DFEF12B0-1A77-4E1C-A3BB-D6B10FCDFBAC}" dt="2021-10-17T16:21:02.231" v="9"/>
        <pc:sldMkLst>
          <pc:docMk/>
          <pc:sldMk cId="4205594893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19C0A-E961-DB4B-95C8-AE0DC61CA623}" type="datetimeFigureOut">
              <a:rPr lang="de-DE" smtClean="0"/>
              <a:t>17.10.21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D5ABE-6D11-404B-B70A-AA07ECF6C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39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r-PK" dirty="0"/>
              <a:t>پیسہ کماتے </a:t>
            </a:r>
            <a:r>
              <a:rPr lang="ur-PK" dirty="0" err="1"/>
              <a:t>ہوئے</a:t>
            </a:r>
            <a:r>
              <a:rPr lang="ur-PK" dirty="0"/>
              <a:t> میں کس چیز کو مقدم رکھنا چاہتا ہوں؟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D48D1-B892-4D43-9C92-D381E90ADD6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91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r-PK" dirty="0"/>
              <a:t>پیسہ کماتے </a:t>
            </a:r>
            <a:r>
              <a:rPr lang="ur-PK" dirty="0" err="1"/>
              <a:t>ہوئے</a:t>
            </a:r>
            <a:r>
              <a:rPr lang="ur-PK" dirty="0"/>
              <a:t> میں کس چیز کو مقدم رکھنا چاہتا ہوں؟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D48D1-B892-4D43-9C92-D381E90ADD6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30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5D5-F5A9-4E43-B6CA-EB75D798D406}" type="datetimeFigureOut">
              <a:rPr lang="de-DE" smtClean="0"/>
              <a:t>17.10.21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50E-472D-E847-BAA2-B8C179487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3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5D5-F5A9-4E43-B6CA-EB75D798D406}" type="datetimeFigureOut">
              <a:rPr lang="de-DE" smtClean="0"/>
              <a:t>17.10.21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50E-472D-E847-BAA2-B8C179487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0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5D5-F5A9-4E43-B6CA-EB75D798D406}" type="datetimeFigureOut">
              <a:rPr lang="de-DE" smtClean="0"/>
              <a:t>17.10.21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50E-472D-E847-BAA2-B8C179487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84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5D5-F5A9-4E43-B6CA-EB75D798D406}" type="datetimeFigureOut">
              <a:rPr lang="de-DE" smtClean="0"/>
              <a:t>17.10.21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50E-472D-E847-BAA2-B8C179487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50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5D5-F5A9-4E43-B6CA-EB75D798D406}" type="datetimeFigureOut">
              <a:rPr lang="de-DE" smtClean="0"/>
              <a:t>17.10.21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50E-472D-E847-BAA2-B8C179487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0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5D5-F5A9-4E43-B6CA-EB75D798D406}" type="datetimeFigureOut">
              <a:rPr lang="de-DE" smtClean="0"/>
              <a:t>17.10.21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50E-472D-E847-BAA2-B8C179487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15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5D5-F5A9-4E43-B6CA-EB75D798D406}" type="datetimeFigureOut">
              <a:rPr lang="de-DE" smtClean="0"/>
              <a:t>17.10.21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50E-472D-E847-BAA2-B8C179487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35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5D5-F5A9-4E43-B6CA-EB75D798D406}" type="datetimeFigureOut">
              <a:rPr lang="de-DE" smtClean="0"/>
              <a:t>17.10.21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50E-472D-E847-BAA2-B8C179487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93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5D5-F5A9-4E43-B6CA-EB75D798D406}" type="datetimeFigureOut">
              <a:rPr lang="de-DE" smtClean="0"/>
              <a:t>17.10.21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50E-472D-E847-BAA2-B8C179487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9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5D5-F5A9-4E43-B6CA-EB75D798D406}" type="datetimeFigureOut">
              <a:rPr lang="de-DE" smtClean="0"/>
              <a:t>17.10.21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50E-472D-E847-BAA2-B8C179487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75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95D5-F5A9-4E43-B6CA-EB75D798D406}" type="datetimeFigureOut">
              <a:rPr lang="de-DE" smtClean="0"/>
              <a:t>17.10.21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50E-472D-E847-BAA2-B8C179487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60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595D5-F5A9-4E43-B6CA-EB75D798D406}" type="datetimeFigureOut">
              <a:rPr lang="de-DE" smtClean="0"/>
              <a:t>17.10.21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650E-472D-E847-BAA2-B8C179487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24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3CFC2"/>
          </a:solidFill>
          <a:latin typeface="Raleway" charset="0"/>
          <a:ea typeface="Raleway" charset="0"/>
          <a:cs typeface="Ralewa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kern="1200">
          <a:solidFill>
            <a:schemeClr val="bg1"/>
          </a:solidFill>
          <a:latin typeface="Raleway" charset="0"/>
          <a:ea typeface="Raleway" charset="0"/>
          <a:cs typeface="Raleway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kern="1200">
          <a:solidFill>
            <a:schemeClr val="bg1"/>
          </a:solidFill>
          <a:latin typeface="Raleway" charset="0"/>
          <a:ea typeface="Raleway" charset="0"/>
          <a:cs typeface="Raleway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kern="1200">
          <a:solidFill>
            <a:schemeClr val="bg1"/>
          </a:solidFill>
          <a:latin typeface="Raleway" charset="0"/>
          <a:ea typeface="Raleway" charset="0"/>
          <a:cs typeface="Raleway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kern="1200">
          <a:solidFill>
            <a:schemeClr val="bg1"/>
          </a:solidFill>
          <a:latin typeface="Raleway" charset="0"/>
          <a:ea typeface="Raleway" charset="0"/>
          <a:cs typeface="Raleway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kern="1200">
          <a:solidFill>
            <a:schemeClr val="bg1"/>
          </a:solidFill>
          <a:latin typeface="Raleway" charset="0"/>
          <a:ea typeface="Raleway" charset="0"/>
          <a:cs typeface="Raleway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ketda.de/news-amazon-logistics-subunternehmer.html" TargetMode="External"/><Relationship Id="rId2" Type="http://schemas.openxmlformats.org/officeDocument/2006/relationships/hyperlink" Target="https://flex.amazon.de/loc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L7YFKyGwDLs" TargetMode="External"/><Relationship Id="rId5" Type="http://schemas.openxmlformats.org/officeDocument/2006/relationships/hyperlink" Target="https://flex.amazon.de/faq" TargetMode="External"/><Relationship Id="rId4" Type="http://schemas.openxmlformats.org/officeDocument/2006/relationships/hyperlink" Target="https://logistics.amazon.de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anat.tijarat@ahmadiyya.de" TargetMode="External"/><Relationship Id="rId2" Type="http://schemas.openxmlformats.org/officeDocument/2006/relationships/hyperlink" Target="http://www.sanatotijarat.d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851170" y="1155501"/>
            <a:ext cx="9144000" cy="2387600"/>
          </a:xfrm>
        </p:spPr>
        <p:txBody>
          <a:bodyPr>
            <a:normAutofit/>
          </a:bodyPr>
          <a:lstStyle/>
          <a:p>
            <a:r>
              <a:rPr lang="de-DE"/>
              <a:t>Mein Weg in die Selbständigkeit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1524000" y="4222376"/>
            <a:ext cx="9144000" cy="1035424"/>
          </a:xfrm>
        </p:spPr>
        <p:txBody>
          <a:bodyPr/>
          <a:lstStyle/>
          <a:p>
            <a:r>
              <a:rPr lang="de-DE"/>
              <a:t>Aufbau eines Transportunternehmens</a:t>
            </a:r>
          </a:p>
        </p:txBody>
      </p:sp>
    </p:spTree>
    <p:extLst>
      <p:ext uri="{BB962C8B-B14F-4D97-AF65-F5344CB8AC3E}">
        <p14:creationId xmlns:p14="http://schemas.microsoft.com/office/powerpoint/2010/main" val="9285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935B5-D0BC-4CE5-9410-5AD3210D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292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e-DE" sz="3000" dirty="0">
                <a:latin typeface="Abadi" panose="020B0604020104020204" pitchFamily="34" charset="0"/>
              </a:rPr>
              <a:t>Welche Charaktereigenschaften sollte ein Ahmadi-Muslim Unternehmer haben?</a:t>
            </a:r>
            <a:br>
              <a:rPr lang="de-DE" sz="3000" dirty="0"/>
            </a:br>
            <a:r>
              <a:rPr lang="ur-PK" sz="3500" dirty="0"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ایک احمدی تاجر کو کن اخلاق  کا مالک ہونا </a:t>
            </a:r>
            <a:r>
              <a:rPr lang="ur-PK" sz="3500" dirty="0" err="1"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چاہئے</a:t>
            </a:r>
            <a:r>
              <a:rPr lang="ur-PK" sz="3500" dirty="0"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؟</a:t>
            </a:r>
            <a:endParaRPr lang="de-DE" sz="3500" dirty="0"/>
          </a:p>
        </p:txBody>
      </p:sp>
      <p:sp>
        <p:nvSpPr>
          <p:cNvPr id="4" name="Rahmen 3">
            <a:extLst>
              <a:ext uri="{FF2B5EF4-FFF2-40B4-BE49-F238E27FC236}">
                <a16:creationId xmlns:a16="http://schemas.microsoft.com/office/drawing/2014/main" id="{6DB38770-2C08-41A6-8886-5F9442C57D84}"/>
              </a:ext>
            </a:extLst>
          </p:cNvPr>
          <p:cNvSpPr/>
          <p:nvPr/>
        </p:nvSpPr>
        <p:spPr>
          <a:xfrm>
            <a:off x="562707" y="3740832"/>
            <a:ext cx="3355146" cy="787791"/>
          </a:xfrm>
          <a:prstGeom prst="frame">
            <a:avLst>
              <a:gd name="adj1" fmla="val 7143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>
                <a:solidFill>
                  <a:schemeClr val="bg1"/>
                </a:solidFill>
              </a:rPr>
              <a:t>Partner/Kunden/Arbeiter</a:t>
            </a:r>
          </a:p>
          <a:p>
            <a:pPr algn="ctr"/>
            <a:r>
              <a:rPr lang="ur-PK" sz="2200" b="1" dirty="0">
                <a:solidFill>
                  <a:schemeClr val="bg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مزدور</a:t>
            </a:r>
            <a:r>
              <a:rPr lang="de-DE" sz="2200" b="1" dirty="0">
                <a:solidFill>
                  <a:schemeClr val="bg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/</a:t>
            </a:r>
            <a:r>
              <a:rPr lang="ur-PK" sz="2200" b="1" dirty="0">
                <a:solidFill>
                  <a:schemeClr val="bg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گاہک</a:t>
            </a:r>
            <a:r>
              <a:rPr lang="de-DE" sz="2200" b="1" dirty="0">
                <a:solidFill>
                  <a:schemeClr val="bg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/</a:t>
            </a:r>
            <a:r>
              <a:rPr lang="ur-PK" sz="2200" b="1" dirty="0">
                <a:solidFill>
                  <a:schemeClr val="bg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کاروباری ساتھی</a:t>
            </a:r>
            <a:r>
              <a:rPr lang="de-DE" sz="2200" b="1" dirty="0">
                <a:solidFill>
                  <a:schemeClr val="bg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</a:t>
            </a:r>
          </a:p>
        </p:txBody>
      </p:sp>
      <p:sp>
        <p:nvSpPr>
          <p:cNvPr id="5" name="Rechteck: abgeschrägt 4">
            <a:extLst>
              <a:ext uri="{FF2B5EF4-FFF2-40B4-BE49-F238E27FC236}">
                <a16:creationId xmlns:a16="http://schemas.microsoft.com/office/drawing/2014/main" id="{F585A32D-65D0-4C39-AFF4-66087F7AA6CE}"/>
              </a:ext>
            </a:extLst>
          </p:cNvPr>
          <p:cNvSpPr/>
          <p:nvPr/>
        </p:nvSpPr>
        <p:spPr>
          <a:xfrm>
            <a:off x="4147623" y="2106636"/>
            <a:ext cx="3896751" cy="995291"/>
          </a:xfrm>
          <a:prstGeom prst="bevel">
            <a:avLst>
              <a:gd name="adj" fmla="val 15326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>
                <a:solidFill>
                  <a:schemeClr val="bg1"/>
                </a:solidFill>
              </a:rPr>
              <a:t>Ehrlichkeit - </a:t>
            </a:r>
            <a:r>
              <a:rPr lang="ur-PK" sz="3000" b="1" dirty="0">
                <a:solidFill>
                  <a:schemeClr val="bg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سچائی</a:t>
            </a:r>
            <a:endParaRPr lang="de-DE" sz="3000" b="1" dirty="0">
              <a:solidFill>
                <a:schemeClr val="bg1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sp>
        <p:nvSpPr>
          <p:cNvPr id="7" name="Rahmen 6">
            <a:extLst>
              <a:ext uri="{FF2B5EF4-FFF2-40B4-BE49-F238E27FC236}">
                <a16:creationId xmlns:a16="http://schemas.microsoft.com/office/drawing/2014/main" id="{4C02CD77-DA93-459B-A133-E6C2F02C1F29}"/>
              </a:ext>
            </a:extLst>
          </p:cNvPr>
          <p:cNvSpPr/>
          <p:nvPr/>
        </p:nvSpPr>
        <p:spPr>
          <a:xfrm>
            <a:off x="4498144" y="3740832"/>
            <a:ext cx="3355146" cy="757311"/>
          </a:xfrm>
          <a:prstGeom prst="frame">
            <a:avLst>
              <a:gd name="adj1" fmla="val 7143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b="1" dirty="0">
                <a:solidFill>
                  <a:schemeClr val="bg1"/>
                </a:solidFill>
              </a:rPr>
              <a:t>Allah – </a:t>
            </a:r>
            <a:r>
              <a:rPr lang="ur-PK" sz="2500" b="1" dirty="0">
                <a:solidFill>
                  <a:schemeClr val="bg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اللہ</a:t>
            </a:r>
            <a:endParaRPr lang="de-DE" sz="2500" b="1" dirty="0">
              <a:solidFill>
                <a:schemeClr val="bg1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sp>
        <p:nvSpPr>
          <p:cNvPr id="8" name="Rahmen 7">
            <a:extLst>
              <a:ext uri="{FF2B5EF4-FFF2-40B4-BE49-F238E27FC236}">
                <a16:creationId xmlns:a16="http://schemas.microsoft.com/office/drawing/2014/main" id="{B8FF27A4-E8C4-4BB7-95E9-3BA7E488F41B}"/>
              </a:ext>
            </a:extLst>
          </p:cNvPr>
          <p:cNvSpPr/>
          <p:nvPr/>
        </p:nvSpPr>
        <p:spPr>
          <a:xfrm>
            <a:off x="8433581" y="3756071"/>
            <a:ext cx="3355146" cy="757311"/>
          </a:xfrm>
          <a:prstGeom prst="frame">
            <a:avLst>
              <a:gd name="adj1" fmla="val 7143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b="1" dirty="0">
                <a:solidFill>
                  <a:schemeClr val="bg1"/>
                </a:solidFill>
              </a:rPr>
              <a:t>Staat - </a:t>
            </a:r>
            <a:r>
              <a:rPr lang="ur-PK" sz="2500" b="1" dirty="0">
                <a:solidFill>
                  <a:schemeClr val="bg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گورنمنٹ</a:t>
            </a:r>
            <a:endParaRPr lang="de-DE" sz="2500" b="1" dirty="0">
              <a:solidFill>
                <a:schemeClr val="bg1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F1F6F57-D0D8-4128-B81C-EE3ED60BC384}"/>
              </a:ext>
            </a:extLst>
          </p:cNvPr>
          <p:cNvSpPr txBox="1"/>
          <p:nvPr/>
        </p:nvSpPr>
        <p:spPr>
          <a:xfrm flipH="1">
            <a:off x="4938685" y="5652273"/>
            <a:ext cx="24740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b="1" dirty="0">
                <a:solidFill>
                  <a:schemeClr val="bg1"/>
                </a:solidFill>
              </a:rPr>
              <a:t>Budget - </a:t>
            </a:r>
            <a:r>
              <a:rPr lang="ur-PK" sz="2500" b="1" dirty="0">
                <a:solidFill>
                  <a:schemeClr val="bg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بجٹ</a:t>
            </a:r>
            <a:endParaRPr lang="de-DE" sz="2500" b="1" dirty="0">
              <a:solidFill>
                <a:schemeClr val="bg1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B90F785C-21D1-4BE0-8D68-B79B66306C90}"/>
              </a:ext>
            </a:extLst>
          </p:cNvPr>
          <p:cNvSpPr/>
          <p:nvPr/>
        </p:nvSpPr>
        <p:spPr>
          <a:xfrm>
            <a:off x="5978768" y="4758392"/>
            <a:ext cx="393896" cy="75731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1103AFE4-B5E6-42BF-BBF7-652CC0DEDC54}"/>
              </a:ext>
            </a:extLst>
          </p:cNvPr>
          <p:cNvSpPr/>
          <p:nvPr/>
        </p:nvSpPr>
        <p:spPr>
          <a:xfrm>
            <a:off x="9914205" y="4758392"/>
            <a:ext cx="393896" cy="75731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44DF5B8-9C6E-4546-A3FC-AD3509BF4B92}"/>
              </a:ext>
            </a:extLst>
          </p:cNvPr>
          <p:cNvSpPr txBox="1"/>
          <p:nvPr/>
        </p:nvSpPr>
        <p:spPr>
          <a:xfrm flipH="1">
            <a:off x="8874122" y="5652273"/>
            <a:ext cx="24740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b="1" dirty="0">
                <a:solidFill>
                  <a:schemeClr val="bg1"/>
                </a:solidFill>
              </a:rPr>
              <a:t>Steuern - </a:t>
            </a:r>
            <a:r>
              <a:rPr lang="ur-PK" sz="2500" b="1" dirty="0">
                <a:solidFill>
                  <a:schemeClr val="bg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ٹیکس</a:t>
            </a:r>
            <a:endParaRPr lang="de-DE" sz="2500" b="1" dirty="0">
              <a:solidFill>
                <a:schemeClr val="bg1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C129FB-753F-4259-8B26-3465196D035D}"/>
              </a:ext>
            </a:extLst>
          </p:cNvPr>
          <p:cNvSpPr txBox="1"/>
          <p:nvPr/>
        </p:nvSpPr>
        <p:spPr>
          <a:xfrm>
            <a:off x="145952" y="5380916"/>
            <a:ext cx="4188655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de-DE" sz="2300" b="1" dirty="0">
                <a:solidFill>
                  <a:schemeClr val="bg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„</a:t>
            </a:r>
            <a:r>
              <a:rPr lang="ur-PK" sz="2300" b="1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اس لئے کوئی یہ نہ سمجھ لے کہ کوئی بات نہیں تھوڑا</a:t>
            </a:r>
            <a:r>
              <a:rPr lang="de-DE" sz="2300" b="1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</a:t>
            </a:r>
            <a:r>
              <a:rPr lang="ur-PK" sz="2300" b="1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سا کاروباری دھوکہ ہے کوئی ایسا بڑا گناہ نہیں۔ بڑے واضح طور پر فرمایا</a:t>
            </a:r>
            <a:r>
              <a:rPr lang="de-DE" sz="2300" b="1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</a:t>
            </a:r>
            <a:r>
              <a:rPr lang="ur-PK" sz="2300" b="1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گیا ہے کہ خبردار رہو، سن لو کہ یہ بہت بڑا گناہ ہے۔</a:t>
            </a:r>
            <a:r>
              <a:rPr lang="de-DE" sz="2300" b="1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“</a:t>
            </a:r>
            <a:endParaRPr lang="de-DE" sz="2300" b="1" dirty="0">
              <a:solidFill>
                <a:schemeClr val="bg1"/>
              </a:solidFill>
            </a:endParaRPr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9093FA18-CDDC-4622-8F4F-D8B40D6ED8AA}"/>
              </a:ext>
            </a:extLst>
          </p:cNvPr>
          <p:cNvSpPr/>
          <p:nvPr/>
        </p:nvSpPr>
        <p:spPr>
          <a:xfrm>
            <a:off x="1926101" y="4758392"/>
            <a:ext cx="393896" cy="48885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51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ECA89-1B81-4D11-A9AB-9DEE19AA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de-DE" sz="4000" b="1" dirty="0"/>
              <a:t>Als Unternehmer trägt man eine große Verantwortung!</a:t>
            </a:r>
            <a:br>
              <a:rPr lang="de-DE" sz="4000" b="1" dirty="0"/>
            </a:br>
            <a:r>
              <a:rPr lang="ur-PK" sz="4000" b="1" dirty="0"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کاروباری یاں تاجر ہونا ایک بڑی ذمہ داری ہے</a:t>
            </a:r>
            <a:r>
              <a:rPr lang="de-DE" sz="4000" b="1" dirty="0"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95E492-7EC1-446E-8F41-3F19BA00E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25624"/>
            <a:ext cx="10900954" cy="41615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dirty="0"/>
          </a:p>
          <a:p>
            <a:pPr marL="0" indent="0" algn="ctr" rtl="1">
              <a:buNone/>
            </a:pPr>
            <a:r>
              <a:rPr lang="de-DE" sz="3500" b="0" i="0" dirty="0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		</a:t>
            </a:r>
            <a:r>
              <a:rPr lang="ur-PK" sz="3500" b="0" i="0" dirty="0" err="1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التُّجَّارُ</a:t>
            </a:r>
            <a:r>
              <a:rPr lang="ur-PK" sz="3500" b="0" i="0" dirty="0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ur-PK" sz="3500" b="0" i="0" dirty="0" err="1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يُحْشَرُونَ</a:t>
            </a:r>
            <a:r>
              <a:rPr lang="ur-PK" sz="3500" b="0" i="0" dirty="0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ur-PK" sz="3500" b="0" i="0" dirty="0" err="1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يَوْمَ</a:t>
            </a:r>
            <a:r>
              <a:rPr lang="ur-PK" sz="3500" b="0" i="0" dirty="0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ur-PK" sz="3500" b="0" i="0" dirty="0" err="1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الْقِيَامَةِ</a:t>
            </a:r>
            <a:r>
              <a:rPr lang="ur-PK" sz="3500" b="0" i="0" dirty="0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ur-PK" sz="3500" b="0" i="0" dirty="0" err="1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فُجَّاراً</a:t>
            </a:r>
            <a:r>
              <a:rPr lang="ur-PK" sz="3500" b="0" i="0" dirty="0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، </a:t>
            </a:r>
            <a:r>
              <a:rPr lang="ur-PK" sz="3500" b="0" i="0" dirty="0" err="1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إِلاَّ</a:t>
            </a:r>
            <a:r>
              <a:rPr lang="ur-PK" sz="3500" b="0" i="0" dirty="0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ur-PK" sz="3500" b="0" i="0" dirty="0" err="1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مَنِ</a:t>
            </a:r>
            <a:r>
              <a:rPr lang="ur-PK" sz="3500" b="0" i="0" dirty="0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ur-PK" sz="3500" b="0" i="0" dirty="0" err="1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اتَّقَى</a:t>
            </a:r>
            <a:r>
              <a:rPr lang="ur-PK" sz="3500" b="0" i="0" dirty="0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ur-PK" sz="3500" b="0" i="0" dirty="0" err="1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اللّٰهَ</a:t>
            </a:r>
            <a:r>
              <a:rPr lang="ur-PK" sz="3500" b="0" i="0" dirty="0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ur-PK" sz="3500" b="0" i="0" dirty="0" err="1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وَبَرَّ</a:t>
            </a:r>
            <a:r>
              <a:rPr lang="ur-PK" sz="3500" b="0" i="0" dirty="0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ur-PK" sz="3500" b="0" i="0" dirty="0" err="1"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وَصَدَقَ</a:t>
            </a:r>
            <a:endParaRPr lang="de-DE" sz="3500" b="0" i="0" dirty="0">
              <a:effectLst/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marL="0" indent="0" algn="ctr" rtl="1">
              <a:buNone/>
            </a:pPr>
            <a:endParaRPr lang="ur-PK" b="0" i="0" dirty="0">
              <a:effectLst/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marL="0" indent="0" algn="ctr" rtl="1">
              <a:buNone/>
            </a:pPr>
            <a:r>
              <a:rPr lang="ur-PK" sz="3500" b="0" i="0" dirty="0"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تاجروں کا حشر بروز قیامت فجار میں سے </a:t>
            </a:r>
            <a:r>
              <a:rPr lang="ur-PK" sz="3500" b="0" i="0" dirty="0" err="1"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ہوگا</a:t>
            </a:r>
            <a:r>
              <a:rPr lang="ur-PK" sz="3500" b="0" i="0" dirty="0"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، </a:t>
            </a:r>
            <a:r>
              <a:rPr lang="ur-PK" sz="3500" b="0" i="0" dirty="0" err="1"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سوائے</a:t>
            </a:r>
            <a:r>
              <a:rPr lang="ur-PK" sz="3500" b="0" i="0" dirty="0"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ان کے جنہوں نے اللہ کا </a:t>
            </a:r>
            <a:r>
              <a:rPr lang="ur-PK" sz="3500" b="0" i="0" dirty="0" err="1"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تقویٰ</a:t>
            </a:r>
            <a:r>
              <a:rPr lang="ur-PK" sz="3500" b="0" i="0" dirty="0"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اختیار کیا، اور نیکی کا </a:t>
            </a:r>
            <a:endParaRPr lang="de-DE" sz="3500" b="0" i="0" dirty="0">
              <a:effectLst/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  <a:p>
            <a:pPr marL="0" indent="0" algn="ctr" rtl="1">
              <a:buNone/>
            </a:pPr>
            <a:r>
              <a:rPr lang="ur-PK" sz="3500" b="0" i="0" dirty="0"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راستہ اپنایا اور </a:t>
            </a:r>
            <a:r>
              <a:rPr lang="ur-PK" sz="3500" b="0" i="0" dirty="0" err="1"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صدق</a:t>
            </a:r>
            <a:r>
              <a:rPr lang="ur-PK" sz="3500" b="0" i="0" dirty="0"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کو اپنا شعار بنایا۔</a:t>
            </a:r>
            <a:endParaRPr lang="de-DE" sz="3500" b="0" i="0" dirty="0">
              <a:effectLst/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  <a:p>
            <a:pPr marL="0" indent="0" algn="ctr" rtl="1">
              <a:buNone/>
            </a:pPr>
            <a:endParaRPr lang="de-DE" sz="1500" b="0" i="0" dirty="0">
              <a:effectLst/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  <a:p>
            <a:pPr marL="0" indent="0" algn="ctr">
              <a:buNone/>
            </a:pPr>
            <a:r>
              <a:rPr lang="de-DE" sz="3000" b="0" i="0" dirty="0">
                <a:effectLst/>
                <a:cs typeface="Jameel Noori Nastaleeq" panose="02000503000000020004" pitchFamily="2" charset="-78"/>
              </a:rPr>
              <a:t>Das Schicksal der Kaufleute wird am Tag der Auferstehung der Ungehorsamen sein, außer denen, die Allah fürchteten und dem Weg der Gerechtigkeit folgten und die Wahrheit zu ihrem Motto mach</a:t>
            </a:r>
            <a:r>
              <a:rPr lang="de-DE" sz="3000" dirty="0">
                <a:cs typeface="Jameel Noori Nastaleeq" panose="02000503000000020004" pitchFamily="2" charset="-78"/>
              </a:rPr>
              <a:t>t</a:t>
            </a:r>
            <a:r>
              <a:rPr lang="de-DE" sz="3000" b="0" i="0" dirty="0">
                <a:effectLst/>
                <a:cs typeface="Jameel Noori Nastaleeq" panose="02000503000000020004" pitchFamily="2" charset="-78"/>
              </a:rPr>
              <a:t>en.</a:t>
            </a:r>
          </a:p>
          <a:p>
            <a:pPr marL="0" indent="0">
              <a:buNone/>
            </a:pPr>
            <a:endParaRPr lang="de-DE" dirty="0"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  <a:p>
            <a:pPr marL="0" indent="0">
              <a:buNone/>
            </a:pPr>
            <a:endParaRPr lang="ur-PK" b="0" i="0" dirty="0">
              <a:effectLst/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  <a:p>
            <a:pPr marL="0" indent="0">
              <a:buNone/>
            </a:pPr>
            <a:endParaRPr lang="ur-PK" dirty="0"/>
          </a:p>
        </p:txBody>
      </p:sp>
      <p:sp>
        <p:nvSpPr>
          <p:cNvPr id="4" name="Kreis: nicht ausgefüllt 3">
            <a:extLst>
              <a:ext uri="{FF2B5EF4-FFF2-40B4-BE49-F238E27FC236}">
                <a16:creationId xmlns:a16="http://schemas.microsoft.com/office/drawing/2014/main" id="{E62C2A2F-752E-47E0-AF19-4CE71AF78211}"/>
              </a:ext>
            </a:extLst>
          </p:cNvPr>
          <p:cNvSpPr/>
          <p:nvPr/>
        </p:nvSpPr>
        <p:spPr>
          <a:xfrm>
            <a:off x="9029113" y="1224855"/>
            <a:ext cx="1859282" cy="1785632"/>
          </a:xfrm>
          <a:prstGeom prst="donut">
            <a:avLst>
              <a:gd name="adj" fmla="val 534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5" name="Picture 2" descr="Free Muhammad Cliparts, Download Free Muhammad Cliparts png images, Free  ClipArts on Clipart Library">
            <a:extLst>
              <a:ext uri="{FF2B5EF4-FFF2-40B4-BE49-F238E27FC236}">
                <a16:creationId xmlns:a16="http://schemas.microsoft.com/office/drawing/2014/main" id="{BAE5B3D0-566E-44BF-8266-543B8C0C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86" y="1590258"/>
            <a:ext cx="1181735" cy="9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93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62920-5830-4A6A-BD29-BDAA829C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365125"/>
            <a:ext cx="1152143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/>
              <a:t>Wenn Sie ihr Unternehmen segensreich möchten:</a:t>
            </a:r>
            <a:br>
              <a:rPr lang="de-DE" sz="4000" dirty="0"/>
            </a:br>
            <a:r>
              <a:rPr lang="ur-PK" sz="4000" dirty="0"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اگر آپ اپنے کاروبار میں برکت حاصل کرنا چاہتے ہیں:</a:t>
            </a:r>
            <a:endParaRPr lang="de-DE" sz="4000" dirty="0"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C6E43A-3B1C-4BBD-A699-A76B153D8B1B}"/>
              </a:ext>
            </a:extLst>
          </p:cNvPr>
          <p:cNvSpPr txBox="1"/>
          <p:nvPr/>
        </p:nvSpPr>
        <p:spPr>
          <a:xfrm>
            <a:off x="211015" y="2672861"/>
            <a:ext cx="8032653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ur-PK" sz="32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’</a:t>
            </a:r>
            <a:r>
              <a:rPr lang="ur-PK" sz="3200" b="1" i="0" u="sng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’خدا </a:t>
            </a:r>
            <a:r>
              <a:rPr lang="ur-PK" sz="3200" b="1" i="0" u="sng" dirty="0" err="1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تعالیٰ</a:t>
            </a:r>
            <a:r>
              <a:rPr lang="ur-PK" sz="3200" b="1" i="0" u="sng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کے فضل اور فیضان کو حاصل کرنا چاہتے ہو تو کچھ کر کے دکھا ؤ </a:t>
            </a:r>
            <a:r>
              <a:rPr lang="ur-PK" sz="32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ورنہ </a:t>
            </a:r>
            <a:r>
              <a:rPr lang="ur-PK" sz="3200" b="0" i="0" dirty="0" err="1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نکمّی</a:t>
            </a:r>
            <a:r>
              <a:rPr lang="ur-PK" sz="32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</a:t>
            </a:r>
            <a:r>
              <a:rPr lang="ur-PK" sz="3200" b="0" i="0" dirty="0" err="1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شئے</a:t>
            </a:r>
            <a:r>
              <a:rPr lang="ur-PK" sz="32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کی طرح تم پھینک دئیے جاؤ گے۔ کو ئی آدمی اپنے گھر کی اچھی چیزوں اور سونے چاندی کو باہر نہیں پھینک دیتا بلکہ ان </a:t>
            </a:r>
            <a:r>
              <a:rPr lang="ur-PK" sz="3200" b="0" i="0" dirty="0" err="1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اشیاء</a:t>
            </a:r>
            <a:r>
              <a:rPr lang="ur-PK" sz="32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کو اور تمام کار آمد اور قیمتی چیزوں کو </a:t>
            </a:r>
            <a:r>
              <a:rPr lang="ur-PK" sz="3200" b="0" i="0" dirty="0" err="1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سنبھا</a:t>
            </a:r>
            <a:r>
              <a:rPr lang="ur-PK" sz="32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ل سنبھال کر رکھتے ہو۔ لیکن اگر </a:t>
            </a:r>
            <a:r>
              <a:rPr lang="ur-PK" sz="3200" b="0" i="0" dirty="0" err="1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گھرمیں</a:t>
            </a:r>
            <a:r>
              <a:rPr lang="ur-PK" sz="32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کو ئی چوہا مرا ہوا دکھا ئی دے تو اس کو سب سے پہلے باہر پھینک </a:t>
            </a:r>
            <a:r>
              <a:rPr lang="ur-PK" sz="3200" b="0" i="0" dirty="0" err="1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دوگے</a:t>
            </a:r>
            <a:r>
              <a:rPr lang="ur-PK" sz="32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۔ اسی طرح پر خدا </a:t>
            </a:r>
            <a:r>
              <a:rPr lang="ur-PK" sz="3200" b="0" i="0" dirty="0" err="1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تعا</a:t>
            </a:r>
            <a:r>
              <a:rPr lang="ur-PK" sz="32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</a:t>
            </a:r>
            <a:r>
              <a:rPr lang="ur-PK" sz="3200" b="0" i="0" dirty="0" err="1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لیٰ</a:t>
            </a:r>
            <a:r>
              <a:rPr lang="ur-PK" sz="32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اپنے نیک بندوں کو ہمیشہ </a:t>
            </a:r>
            <a:r>
              <a:rPr lang="ur-PK" sz="3200" b="0" i="0" dirty="0" err="1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عزیزر</a:t>
            </a:r>
            <a:r>
              <a:rPr lang="ur-PK" sz="32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</a:t>
            </a:r>
            <a:r>
              <a:rPr lang="ur-PK" sz="3200" b="0" i="0" dirty="0" err="1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کھتا</a:t>
            </a:r>
            <a:r>
              <a:rPr lang="ur-PK" sz="32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ہے۔ </a:t>
            </a:r>
            <a:r>
              <a:rPr lang="ur-PK" sz="3400" b="1" i="0" u="sng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ان کی عمر دراز کرتا ہے اور ان کے کاروبار میں ایک بر کت رکھ دیتا ہے۔</a:t>
            </a:r>
            <a:r>
              <a:rPr lang="de-DE" sz="3400" b="1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“</a:t>
            </a:r>
            <a:endParaRPr lang="de-DE" sz="34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Mirza Ghulam Ahmad - Simple English Wikipedia, the free encyclopedia">
            <a:extLst>
              <a:ext uri="{FF2B5EF4-FFF2-40B4-BE49-F238E27FC236}">
                <a16:creationId xmlns:a16="http://schemas.microsoft.com/office/drawing/2014/main" id="{A221DBCB-B2AC-4397-BF4B-F802CA54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52" y="2014971"/>
            <a:ext cx="2722889" cy="3924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366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4F2EE6-99F8-41D8-A806-144C8B58C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2506" y="18284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/>
              <a:t>Podiums- und Fragerunde mit Transportunternehmern</a:t>
            </a:r>
          </a:p>
        </p:txBody>
      </p:sp>
    </p:spTree>
    <p:extLst>
      <p:ext uri="{BB962C8B-B14F-4D97-AF65-F5344CB8AC3E}">
        <p14:creationId xmlns:p14="http://schemas.microsoft.com/office/powerpoint/2010/main" val="87452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151DF-1A8A-4FCD-8307-00C599713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5977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/>
              <a:t>Der Weg in die Selbständigkeit durch</a:t>
            </a:r>
            <a:br>
              <a:rPr lang="de-DE"/>
            </a:br>
            <a:r>
              <a:rPr lang="de-DE"/>
              <a:t> </a:t>
            </a:r>
            <a:br>
              <a:rPr lang="de-DE"/>
            </a:br>
            <a:r>
              <a:rPr lang="de-DE"/>
              <a:t>Amazon</a:t>
            </a:r>
          </a:p>
        </p:txBody>
      </p:sp>
    </p:spTree>
    <p:extLst>
      <p:ext uri="{BB962C8B-B14F-4D97-AF65-F5344CB8AC3E}">
        <p14:creationId xmlns:p14="http://schemas.microsoft.com/office/powerpoint/2010/main" val="1823364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426B-143D-4C1D-BAD7-376BADB4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Möglichkeit 1: Amazon Flex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6D8B07C-DEB3-448C-8DA3-94BEC59B7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50221"/>
            <a:ext cx="5125528" cy="5207779"/>
          </a:xfrm>
        </p:spPr>
        <p:txBody>
          <a:bodyPr>
            <a:normAutofit fontScale="47500" lnSpcReduction="20000"/>
          </a:bodyPr>
          <a:lstStyle/>
          <a:p>
            <a:r>
              <a:rPr lang="de-DE" sz="3600"/>
              <a:t>Voraussetzung:</a:t>
            </a:r>
          </a:p>
          <a:p>
            <a:pPr lvl="1"/>
            <a:r>
              <a:rPr lang="de-DE" sz="3300"/>
              <a:t>mindestens 18 Jahre alt</a:t>
            </a:r>
          </a:p>
          <a:p>
            <a:pPr lvl="1"/>
            <a:r>
              <a:rPr lang="de-DE" sz="3300" b="0" i="0">
                <a:effectLst/>
              </a:rPr>
              <a:t>gültiger Führerschein sowie ein verkehrssicheres Fahrzeug</a:t>
            </a:r>
          </a:p>
          <a:p>
            <a:pPr lvl="1"/>
            <a:r>
              <a:rPr lang="de-DE" sz="3300"/>
              <a:t>Gewerbeschein</a:t>
            </a:r>
          </a:p>
          <a:p>
            <a:pPr lvl="1"/>
            <a:r>
              <a:rPr lang="de-DE" sz="3300"/>
              <a:t>Führungszeugnis</a:t>
            </a:r>
          </a:p>
          <a:p>
            <a:r>
              <a:rPr lang="de-DE" sz="3600"/>
              <a:t>kompletter Anmeldeprozess, Schulungen und  Buchungen von Aufträgen laufen über die Amazon Flex App (wie bei Uber) -&gt; unkomplizierte Schritt für Schritt Anleitung über die App</a:t>
            </a:r>
          </a:p>
          <a:p>
            <a:r>
              <a:rPr lang="de-DE" sz="3600"/>
              <a:t>du entscheidest selbst wann und wie viel du arbeiten möchtest (kann auch als Nebenjob gemacht werden)</a:t>
            </a:r>
          </a:p>
          <a:p>
            <a:r>
              <a:rPr lang="de-DE" sz="3600"/>
              <a:t>Aufträge werden über die App als Stunden-Blöcke (2h, 3h oder 4h, nach Bedarf auch mehr) gebucht</a:t>
            </a:r>
          </a:p>
          <a:p>
            <a:r>
              <a:rPr lang="de-DE" sz="3600"/>
              <a:t>Vergütung: 25 Euro/Stunde Netto</a:t>
            </a:r>
          </a:p>
          <a:p>
            <a:r>
              <a:rPr lang="de-DE" sz="3600"/>
              <a:t>Benzin- und Verschleißkosten trägst du selbst</a:t>
            </a:r>
          </a:p>
        </p:txBody>
      </p:sp>
      <p:pic>
        <p:nvPicPr>
          <p:cNvPr id="2050" name="Picture 2" descr="Amazon Flex">
            <a:extLst>
              <a:ext uri="{FF2B5EF4-FFF2-40B4-BE49-F238E27FC236}">
                <a16:creationId xmlns:a16="http://schemas.microsoft.com/office/drawing/2014/main" id="{A00A5BDC-78EB-4493-91D4-A3945FD1DFB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29" y="3299965"/>
            <a:ext cx="4049583" cy="2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mazon Flex Deutschland - Home | Facebook">
            <a:extLst>
              <a:ext uri="{FF2B5EF4-FFF2-40B4-BE49-F238E27FC236}">
                <a16:creationId xmlns:a16="http://schemas.microsoft.com/office/drawing/2014/main" id="{D80A82B4-6198-A64D-A54D-A547F28D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734" y="1551179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96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D333598-15A9-48E4-AD87-622062F6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Raleway"/>
              </a:rPr>
              <a:t>Möglichkeit 2: Als Subunternehmer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5A91233-E272-4B3F-8084-869B6180C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8672" y="1690688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de-DE">
                <a:latin typeface="+mn-lt"/>
              </a:rPr>
              <a:t>Voraussetzung:</a:t>
            </a:r>
          </a:p>
          <a:p>
            <a:pPr lvl="1"/>
            <a:r>
              <a:rPr lang="de-DE">
                <a:latin typeface="+mn-lt"/>
              </a:rPr>
              <a:t>Unternehmensgründung</a:t>
            </a:r>
          </a:p>
          <a:p>
            <a:pPr lvl="1"/>
            <a:r>
              <a:rPr lang="de-DE" b="0" i="0">
                <a:effectLst/>
                <a:latin typeface="+mn-lt"/>
              </a:rPr>
              <a:t>25.000 Euro Eigenkapital</a:t>
            </a:r>
          </a:p>
          <a:p>
            <a:pPr lvl="1"/>
            <a:r>
              <a:rPr lang="de-DE">
                <a:latin typeface="+mn-lt"/>
              </a:rPr>
              <a:t>ein paar Mitarbeiter</a:t>
            </a:r>
          </a:p>
          <a:p>
            <a:r>
              <a:rPr lang="de-DE">
                <a:latin typeface="+mn-lt"/>
              </a:rPr>
              <a:t>Lieferwagen können über Amazon günstig geleast werden</a:t>
            </a:r>
          </a:p>
          <a:p>
            <a:r>
              <a:rPr lang="de-DE" b="0" i="0">
                <a:effectLst/>
                <a:latin typeface="+mn-lt"/>
              </a:rPr>
              <a:t>Vergütung besteht aus </a:t>
            </a:r>
            <a:r>
              <a:rPr lang="de-DE">
                <a:latin typeface="+mn-lt"/>
              </a:rPr>
              <a:t>3 Komponenten:</a:t>
            </a:r>
          </a:p>
          <a:p>
            <a:pPr lvl="1"/>
            <a:r>
              <a:rPr lang="de-DE">
                <a:latin typeface="+mn-lt"/>
              </a:rPr>
              <a:t>Es gibt eine monatliche Grundzahlung, die sich an der Anzahl der eingesetzten Lieferwagen bemisst</a:t>
            </a:r>
          </a:p>
          <a:p>
            <a:pPr lvl="1"/>
            <a:r>
              <a:rPr lang="de-DE">
                <a:latin typeface="+mn-lt"/>
              </a:rPr>
              <a:t>Für jede Ausliefertour wird ein "Routentarif basierend auf der geplanten Länge der Route" gezahlt.</a:t>
            </a:r>
          </a:p>
          <a:p>
            <a:pPr lvl="1"/>
            <a:r>
              <a:rPr lang="de-DE" b="0" i="0">
                <a:effectLst/>
                <a:latin typeface="+mn-lt"/>
              </a:rPr>
              <a:t>Zusätzlich erhalten Subunternehmer eine Vergütung für jedes erfolgreich zugestellte Paket.</a:t>
            </a:r>
          </a:p>
          <a:p>
            <a:pPr lvl="1"/>
            <a:endParaRPr lang="de-DE">
              <a:solidFill>
                <a:srgbClr val="272A2A"/>
              </a:solidFill>
              <a:latin typeface="Hind Madurai" panose="020B0502040204020203" pitchFamily="2" charset="0"/>
            </a:endParaRPr>
          </a:p>
          <a:p>
            <a:endParaRPr lang="de-DE">
              <a:solidFill>
                <a:srgbClr val="272A2A"/>
              </a:solidFill>
              <a:latin typeface="Hind Madurai" panose="020B0502040204020203" pitchFamily="2" charset="0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518C4CE-B137-4318-AE37-59192C20A0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9117" y="1690688"/>
            <a:ext cx="4252974" cy="2126487"/>
          </a:xfrm>
          <a:prstGeom prst="rect">
            <a:avLst/>
          </a:prstGeom>
        </p:spPr>
      </p:pic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7337DE39-BD4C-403E-9FF4-85BDBCB7D6FD}"/>
              </a:ext>
            </a:extLst>
          </p:cNvPr>
          <p:cNvSpPr txBox="1">
            <a:spLocks/>
          </p:cNvSpPr>
          <p:nvPr/>
        </p:nvSpPr>
        <p:spPr>
          <a:xfrm>
            <a:off x="6751608" y="3817175"/>
            <a:ext cx="5049328" cy="2000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de-DE">
              <a:solidFill>
                <a:schemeClr val="bg1"/>
              </a:solidFill>
              <a:latin typeface="Hind Madurai" panose="020B0502040204020203" pitchFamily="2" charset="0"/>
            </a:endParaRPr>
          </a:p>
          <a:p>
            <a:pPr marL="0" indent="0">
              <a:buNone/>
            </a:pPr>
            <a:r>
              <a:rPr lang="de-DE">
                <a:solidFill>
                  <a:schemeClr val="bg1"/>
                </a:solidFill>
              </a:rPr>
              <a:t>Beispielrechnung:</a:t>
            </a:r>
          </a:p>
          <a:p>
            <a:pPr marL="0" indent="0">
              <a:buNone/>
            </a:pPr>
            <a:r>
              <a:rPr lang="de-DE" b="0" i="0">
                <a:solidFill>
                  <a:schemeClr val="bg1"/>
                </a:solidFill>
                <a:effectLst/>
              </a:rPr>
              <a:t>für Geschäftsinhaber mit 20 bis 40 Kleintransportern" kann ein jährlicher Umsatz von 1,2 bis 2,5 Mio. Euro erreicht werden. Das jährliche Gewinnpotenzial liegt bei geschätzten 60.000 bis 140.000 Euro.</a:t>
            </a:r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59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F9BEF-DD5F-4D48-ACD4-751872DB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Übersicht für weitere Infos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2CF4F74-A44B-4874-8145-0426C4D59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Amazon Flex ist derzeit über 50 Standorte in Deutschland vertreten:</a:t>
            </a:r>
          </a:p>
          <a:p>
            <a:pPr marL="457200" lvl="1" indent="0">
              <a:buNone/>
            </a:pPr>
            <a:r>
              <a:rPr lang="de-DE">
                <a:hlinkClick r:id="rId2"/>
              </a:rPr>
              <a:t>https://flex.amazon.de/locations</a:t>
            </a:r>
            <a:endParaRPr lang="de-DE"/>
          </a:p>
          <a:p>
            <a:pPr marL="457200" lvl="1" indent="0">
              <a:buNone/>
            </a:pPr>
            <a:endParaRPr lang="de-DE"/>
          </a:p>
          <a:p>
            <a:r>
              <a:rPr lang="de-DE"/>
              <a:t>detaillierte Infos für Subunternehmer:</a:t>
            </a:r>
          </a:p>
          <a:p>
            <a:pPr marL="457200" lvl="1" indent="0">
              <a:buNone/>
            </a:pPr>
            <a:r>
              <a:rPr lang="de-DE">
                <a:hlinkClick r:id="rId3"/>
              </a:rPr>
              <a:t>https://www.paketda.de/news-amazon-logistics-subunternehmer.html</a:t>
            </a:r>
            <a:endParaRPr lang="de-DE"/>
          </a:p>
          <a:p>
            <a:pPr marL="457200" lvl="1" indent="0">
              <a:buNone/>
            </a:pPr>
            <a:r>
              <a:rPr lang="de-DE">
                <a:hlinkClick r:id="rId4"/>
              </a:rPr>
              <a:t>https://logistics.amazon.de</a:t>
            </a:r>
            <a:endParaRPr lang="de-DE"/>
          </a:p>
          <a:p>
            <a:pPr marL="457200" lvl="1" indent="0">
              <a:buNone/>
            </a:pPr>
            <a:endParaRPr lang="de-DE"/>
          </a:p>
          <a:p>
            <a:r>
              <a:rPr lang="de-DE"/>
              <a:t>detaillierte Infos für selbstständige Paketzusteller:</a:t>
            </a:r>
          </a:p>
          <a:p>
            <a:pPr marL="457200" lvl="1" indent="0">
              <a:buNone/>
            </a:pPr>
            <a:r>
              <a:rPr lang="de-DE">
                <a:hlinkClick r:id="rId5"/>
              </a:rPr>
              <a:t>https://flex.amazon.de/faq</a:t>
            </a:r>
            <a:endParaRPr lang="de-DE"/>
          </a:p>
          <a:p>
            <a:pPr marL="457200" lvl="1" indent="0">
              <a:buNone/>
            </a:pPr>
            <a:r>
              <a:rPr lang="de-DE">
                <a:hlinkClick r:id="rId6"/>
              </a:rPr>
              <a:t>https://youtu.be/L7YFKyGwDLs</a:t>
            </a:r>
            <a:endParaRPr lang="de-DE"/>
          </a:p>
          <a:p>
            <a:pPr marL="457200" lvl="1" indent="0">
              <a:buNone/>
            </a:pPr>
            <a:endParaRPr lang="de-DE"/>
          </a:p>
          <a:p>
            <a:pPr marL="457200" lvl="1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01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B76F7-9248-440A-BD25-C84DAD92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Gründung eines Transportunternehmens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E892C6-82F8-4C46-8B55-1D00A02DF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/>
              <a:t>Termin mit Steuerberater vereinbaren, um Vorhaben zu besprechen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Auswahl der Rechtsform (UG, GmbH etc. 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Behördengänge, Anmeldungen, Kontoeröffnung, Steuernummern, Krankenkassen etc. 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Startkapital (Kosten für 3 Monate) in Konto einzahlen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Werbung/Kundenakquise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Rechnungen zusammen mit Ablieferbelege rechtzeitig und regelmäßig verschicken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Kosten/Gebühren (Finanzamt, BG, Krankenkasse, Tankkarte, Löhne, Raten, Versicherungen, Mieten etc.) rechtzeitig und regelmäßig zahlen</a:t>
            </a:r>
          </a:p>
          <a:p>
            <a:endParaRPr lang="de-DE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040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29CB2-B9A1-4220-9553-D7DC01A4B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Gründung eines Transportunternehmens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8CDBB8-47C7-4575-94C7-E572AF30E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de-DE"/>
              <a:t>Laufende Buchhaltung/Kennzahlen monatlich auswerten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de-DE"/>
              <a:t>Zunächst im Selbsteintritt fahren und Erfahrungen sammeln und später dann expandieren</a:t>
            </a:r>
          </a:p>
        </p:txBody>
      </p:sp>
    </p:spTree>
    <p:extLst>
      <p:ext uri="{BB962C8B-B14F-4D97-AF65-F5344CB8AC3E}">
        <p14:creationId xmlns:p14="http://schemas.microsoft.com/office/powerpoint/2010/main" val="80811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B76F7-9248-440A-BD25-C84DAD92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E892C6-82F8-4C46-8B55-1D00A02DF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>
                <a:latin typeface="Raleway"/>
              </a:rPr>
              <a:t>Begrüßung</a:t>
            </a:r>
          </a:p>
          <a:p>
            <a:r>
              <a:rPr lang="de-DE" err="1"/>
              <a:t>Dua</a:t>
            </a:r>
            <a:endParaRPr lang="de-DE"/>
          </a:p>
          <a:p>
            <a:r>
              <a:rPr lang="de-DE">
                <a:latin typeface="Raleway"/>
              </a:rPr>
              <a:t>Einleitung &amp; Vorstellung der Gäste </a:t>
            </a:r>
            <a:endParaRPr lang="de-DE"/>
          </a:p>
          <a:p>
            <a:r>
              <a:rPr lang="de-DE">
                <a:latin typeface="Raleway"/>
              </a:rPr>
              <a:t>Vortrag „Ahmadi Unternehmer als Vorbild in der Gesellschaft“ </a:t>
            </a:r>
            <a:r>
              <a:rPr lang="de-DE" sz="1600">
                <a:latin typeface="Raleway"/>
              </a:rPr>
              <a:t>(Hasib Ahmad </a:t>
            </a:r>
            <a:r>
              <a:rPr lang="de-DE" sz="1600" err="1">
                <a:latin typeface="Raleway"/>
              </a:rPr>
              <a:t>Ghuman</a:t>
            </a:r>
            <a:r>
              <a:rPr lang="de-DE" sz="1600">
                <a:latin typeface="Raleway"/>
              </a:rPr>
              <a:t> Sb, </a:t>
            </a:r>
            <a:r>
              <a:rPr lang="de-DE" sz="1600" err="1">
                <a:latin typeface="Raleway"/>
              </a:rPr>
              <a:t>Murrabi</a:t>
            </a:r>
            <a:r>
              <a:rPr lang="de-DE" sz="1600">
                <a:latin typeface="Raleway"/>
              </a:rPr>
              <a:t> </a:t>
            </a:r>
            <a:r>
              <a:rPr lang="de-DE" sz="1600" err="1">
                <a:latin typeface="Raleway"/>
              </a:rPr>
              <a:t>Silsala</a:t>
            </a:r>
            <a:r>
              <a:rPr lang="de-DE" sz="1600">
                <a:latin typeface="Raleway"/>
              </a:rPr>
              <a:t>)</a:t>
            </a:r>
          </a:p>
          <a:p>
            <a:r>
              <a:rPr lang="de-DE">
                <a:latin typeface="Raleway"/>
              </a:rPr>
              <a:t>Podiums- und Fragerunde mit Transportunternehmern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450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81064-939D-6D40-B390-F5A52C01E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Kontakt </a:t>
            </a:r>
            <a:r>
              <a:rPr lang="de-DE" err="1"/>
              <a:t>Shoba</a:t>
            </a:r>
            <a:r>
              <a:rPr lang="de-DE"/>
              <a:t> </a:t>
            </a:r>
            <a:r>
              <a:rPr lang="de-DE" err="1"/>
              <a:t>Sanat</a:t>
            </a:r>
            <a:r>
              <a:rPr lang="de-DE"/>
              <a:t>-o-</a:t>
            </a:r>
            <a:r>
              <a:rPr lang="de-DE" err="1"/>
              <a:t>Tijarat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1B01D3-3C92-6845-93B2-5555C61D3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/>
              <a:t>Website: 		</a:t>
            </a:r>
            <a:r>
              <a:rPr lang="de-DE" sz="2000">
                <a:hlinkClick r:id="rId2"/>
              </a:rPr>
              <a:t>www.sanatotijarat.de</a:t>
            </a:r>
            <a:r>
              <a:rPr lang="de-DE" sz="2000"/>
              <a:t> </a:t>
            </a:r>
          </a:p>
          <a:p>
            <a:pPr marL="0" indent="0">
              <a:buNone/>
            </a:pPr>
            <a:r>
              <a:rPr lang="de-DE" sz="2000"/>
              <a:t>Email: 			</a:t>
            </a:r>
            <a:r>
              <a:rPr lang="de-DE" sz="20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sanat.tijarat@ahmadiyya.de</a:t>
            </a:r>
            <a:endParaRPr lang="de-DE" sz="2000"/>
          </a:p>
          <a:p>
            <a:pPr marL="0" indent="0">
              <a:buNone/>
            </a:pPr>
            <a:r>
              <a:rPr lang="de-DE" sz="2000"/>
              <a:t>Twitter:			@SanatoTijaratDE 	</a:t>
            </a:r>
          </a:p>
          <a:p>
            <a:pPr marL="0" indent="0">
              <a:buNone/>
            </a:pPr>
            <a:br>
              <a:rPr lang="de-DE" sz="2000"/>
            </a:br>
            <a:r>
              <a:rPr lang="de-DE" sz="2000" err="1"/>
              <a:t>Attaul</a:t>
            </a:r>
            <a:r>
              <a:rPr lang="de-DE" sz="2000"/>
              <a:t> </a:t>
            </a:r>
            <a:r>
              <a:rPr lang="de-DE" sz="2000" err="1"/>
              <a:t>Haleem</a:t>
            </a:r>
            <a:r>
              <a:rPr lang="de-DE" sz="2000"/>
              <a:t> Ahmad	0172-6795259</a:t>
            </a:r>
          </a:p>
          <a:p>
            <a:pPr marL="0" indent="0">
              <a:buNone/>
            </a:pPr>
            <a:r>
              <a:rPr lang="de-DE" sz="1400" b="1"/>
              <a:t>(</a:t>
            </a:r>
            <a:r>
              <a:rPr lang="de-DE" sz="1400"/>
              <a:t>Nat. Sek. </a:t>
            </a:r>
            <a:r>
              <a:rPr lang="de-DE" sz="1400" err="1"/>
              <a:t>Sanat</a:t>
            </a:r>
            <a:r>
              <a:rPr lang="de-DE" sz="1400"/>
              <a:t>-o-</a:t>
            </a:r>
            <a:r>
              <a:rPr lang="de-DE" sz="1400" err="1"/>
              <a:t>Tijarat</a:t>
            </a:r>
            <a:r>
              <a:rPr lang="de-DE" sz="1400"/>
              <a:t> )</a:t>
            </a:r>
            <a:r>
              <a:rPr lang="de-DE" sz="2000" b="1"/>
              <a:t>	</a:t>
            </a:r>
            <a:endParaRPr lang="de-DE" sz="2000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56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4F2EE6-99F8-41D8-A806-144C8B58C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/>
              <a:t>Begrüßung </a:t>
            </a:r>
            <a:br>
              <a:rPr lang="de-DE"/>
            </a:br>
            <a:r>
              <a:rPr lang="de-DE" sz="4400"/>
              <a:t>National Sekretär </a:t>
            </a:r>
            <a:r>
              <a:rPr lang="de-DE" sz="4400" err="1"/>
              <a:t>Sanat</a:t>
            </a:r>
            <a:r>
              <a:rPr lang="de-DE" sz="4400"/>
              <a:t>-o-</a:t>
            </a:r>
            <a:r>
              <a:rPr lang="de-DE" sz="4400" err="1"/>
              <a:t>Tijarat</a:t>
            </a:r>
            <a:r>
              <a:rPr lang="de-DE" sz="4400"/>
              <a:t> </a:t>
            </a:r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C7E14A1-C265-40BA-A40C-C2F33364F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2509"/>
            <a:ext cx="9144000" cy="1655762"/>
          </a:xfrm>
        </p:spPr>
        <p:txBody>
          <a:bodyPr/>
          <a:lstStyle/>
          <a:p>
            <a:r>
              <a:rPr lang="de-DE" err="1"/>
              <a:t>Attaul</a:t>
            </a:r>
            <a:r>
              <a:rPr lang="de-DE"/>
              <a:t> </a:t>
            </a:r>
            <a:r>
              <a:rPr lang="de-DE" err="1"/>
              <a:t>Haleem</a:t>
            </a:r>
            <a:r>
              <a:rPr lang="de-DE"/>
              <a:t> Ahmad </a:t>
            </a:r>
            <a:r>
              <a:rPr lang="de-DE" err="1"/>
              <a:t>Sb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2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4F2EE6-99F8-41D8-A806-144C8B58C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/>
              <a:t>Vortrag</a:t>
            </a:r>
            <a:br>
              <a:rPr lang="de-DE"/>
            </a:br>
            <a:r>
              <a:rPr lang="de-DE" sz="3600"/>
              <a:t>Ahmadi Unternehmer als Vorbild in der Gesellschaft</a:t>
            </a:r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C7E14A1-C265-40BA-A40C-C2F33364F7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Hasib Ahmad </a:t>
            </a:r>
            <a:r>
              <a:rPr lang="de-DE" err="1"/>
              <a:t>Ghaman</a:t>
            </a:r>
            <a:r>
              <a:rPr lang="de-DE"/>
              <a:t> Sb (</a:t>
            </a:r>
            <a:r>
              <a:rPr lang="de-DE" err="1"/>
              <a:t>Murrabi</a:t>
            </a:r>
            <a:r>
              <a:rPr lang="de-DE"/>
              <a:t> </a:t>
            </a:r>
            <a:r>
              <a:rPr lang="de-DE" err="1"/>
              <a:t>Silsala</a:t>
            </a:r>
            <a:r>
              <a:rPr lang="de-DE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559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499C7F-AE7E-4D8D-AD59-3EEA4C53D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de-DE" b="0" i="0" dirty="0">
              <a:solidFill>
                <a:srgbClr val="2C2F34"/>
              </a:solidFill>
              <a:effectLst/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  <a:p>
            <a:pPr marL="0" indent="0" algn="ctr" rtl="1">
              <a:buNone/>
            </a:pPr>
            <a:endParaRPr lang="de-DE" dirty="0">
              <a:solidFill>
                <a:srgbClr val="2C2F34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  <a:p>
            <a:pPr marL="0" indent="0" algn="ctr" rtl="1">
              <a:buNone/>
            </a:pPr>
            <a:endParaRPr lang="de-DE" b="0" i="0" dirty="0">
              <a:solidFill>
                <a:srgbClr val="2C2F34"/>
              </a:solidFill>
              <a:effectLst/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  <a:p>
            <a:pPr marL="0" indent="0" algn="ctr" rtl="1">
              <a:buNone/>
            </a:pPr>
            <a:r>
              <a:rPr lang="ur-PK" sz="3800" b="1" i="0" dirty="0"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’’ہاتھ کی محنت، دستکاری اور صاف ستھری تجارت بہترین ذریعہ معاش ہیں۔ ‘‘</a:t>
            </a:r>
          </a:p>
          <a:p>
            <a:pPr marL="0" indent="0" algn="ctr" rtl="1">
              <a:buNone/>
            </a:pPr>
            <a:endParaRPr lang="de-DE" dirty="0"/>
          </a:p>
          <a:p>
            <a:pPr marL="0" indent="0" algn="ctr" rtl="1">
              <a:buNone/>
            </a:pPr>
            <a:r>
              <a:rPr lang="de-DE" sz="3500" b="1" dirty="0"/>
              <a:t>„Handwerk, Handarbeit und sauberer Handel sind die beste Lebensgrundlage. "</a:t>
            </a:r>
          </a:p>
        </p:txBody>
      </p:sp>
      <p:sp>
        <p:nvSpPr>
          <p:cNvPr id="4" name="Kreis: nicht ausgefüllt 3">
            <a:extLst>
              <a:ext uri="{FF2B5EF4-FFF2-40B4-BE49-F238E27FC236}">
                <a16:creationId xmlns:a16="http://schemas.microsoft.com/office/drawing/2014/main" id="{0C7AFCC8-3E6A-48BE-92F8-F7CA8DB8421E}"/>
              </a:ext>
            </a:extLst>
          </p:cNvPr>
          <p:cNvSpPr/>
          <p:nvPr/>
        </p:nvSpPr>
        <p:spPr>
          <a:xfrm>
            <a:off x="4893210" y="539158"/>
            <a:ext cx="2405575" cy="2260311"/>
          </a:xfrm>
          <a:prstGeom prst="donut">
            <a:avLst>
              <a:gd name="adj" fmla="val 534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2050" name="Picture 2" descr="Free Muhammad Cliparts, Download Free Muhammad Cliparts png images, Free  ClipArts on Clipart Library">
            <a:extLst>
              <a:ext uri="{FF2B5EF4-FFF2-40B4-BE49-F238E27FC236}">
                <a16:creationId xmlns:a16="http://schemas.microsoft.com/office/drawing/2014/main" id="{33230E3F-96D0-43C5-8E42-262864A97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057" y="1098987"/>
            <a:ext cx="1403883" cy="11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8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Schwarze Linie Symbol Für Berühmtheit, Teppich Und Glamour Vektor Abbildung  - Illustration von vektor, zeichen: 172306945">
            <a:extLst>
              <a:ext uri="{FF2B5EF4-FFF2-40B4-BE49-F238E27FC236}">
                <a16:creationId xmlns:a16="http://schemas.microsoft.com/office/drawing/2014/main" id="{F389F47D-EDEB-4B2B-A299-97A29CAE6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8" t="15458" r="16544" b="21882"/>
          <a:stretch/>
        </p:blipFill>
        <p:spPr bwMode="auto">
          <a:xfrm>
            <a:off x="3616506" y="2911513"/>
            <a:ext cx="1037913" cy="103497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102+ Geld Cliparts, Bilder, Grafiken kostenlos (Gif, Png, Jpg)">
            <a:extLst>
              <a:ext uri="{FF2B5EF4-FFF2-40B4-BE49-F238E27FC236}">
                <a16:creationId xmlns:a16="http://schemas.microsoft.com/office/drawing/2014/main" id="{ACC282B1-5516-4858-B174-7D60F1B77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t="14278" r="9392" b="16599"/>
          <a:stretch/>
        </p:blipFill>
        <p:spPr bwMode="auto">
          <a:xfrm>
            <a:off x="2701669" y="4077944"/>
            <a:ext cx="1370195" cy="89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lah - Bilder und Stockfotos - iStock">
            <a:extLst>
              <a:ext uri="{FF2B5EF4-FFF2-40B4-BE49-F238E27FC236}">
                <a16:creationId xmlns:a16="http://schemas.microsoft.com/office/drawing/2014/main" id="{ABBED17F-E887-4D47-A973-191F4F66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49" y="2837189"/>
            <a:ext cx="1376536" cy="1376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reis: nicht ausgefüllt 3">
            <a:extLst>
              <a:ext uri="{FF2B5EF4-FFF2-40B4-BE49-F238E27FC236}">
                <a16:creationId xmlns:a16="http://schemas.microsoft.com/office/drawing/2014/main" id="{5AEC600C-8508-4C44-81D7-7E95CA6C29F7}"/>
              </a:ext>
            </a:extLst>
          </p:cNvPr>
          <p:cNvSpPr/>
          <p:nvPr/>
        </p:nvSpPr>
        <p:spPr>
          <a:xfrm>
            <a:off x="6915892" y="2325757"/>
            <a:ext cx="3896059" cy="3740580"/>
          </a:xfrm>
          <a:prstGeom prst="donut">
            <a:avLst>
              <a:gd name="adj" fmla="val 534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Kreis: nicht ausgefüllt 6">
            <a:extLst>
              <a:ext uri="{FF2B5EF4-FFF2-40B4-BE49-F238E27FC236}">
                <a16:creationId xmlns:a16="http://schemas.microsoft.com/office/drawing/2014/main" id="{7FC5E37D-4304-4E7D-8A06-8D9422535BD3}"/>
              </a:ext>
            </a:extLst>
          </p:cNvPr>
          <p:cNvSpPr/>
          <p:nvPr/>
        </p:nvSpPr>
        <p:spPr>
          <a:xfrm>
            <a:off x="1622619" y="2325757"/>
            <a:ext cx="3795881" cy="3740580"/>
          </a:xfrm>
          <a:prstGeom prst="donut">
            <a:avLst>
              <a:gd name="adj" fmla="val 534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Grafik 5" descr="Haus mit einfarbiger Füllung">
            <a:extLst>
              <a:ext uri="{FF2B5EF4-FFF2-40B4-BE49-F238E27FC236}">
                <a16:creationId xmlns:a16="http://schemas.microsoft.com/office/drawing/2014/main" id="{19D1D653-C9C0-4ACE-8DD1-383E69040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7353" y="2753172"/>
            <a:ext cx="1252328" cy="1252328"/>
          </a:xfrm>
          <a:prstGeom prst="rect">
            <a:avLst/>
          </a:prstGeom>
        </p:spPr>
      </p:pic>
      <p:pic>
        <p:nvPicPr>
          <p:cNvPr id="1036" name="Picture 12" descr="One fine day at the car dealership - satirical comedy sketch about drivers">
            <a:extLst>
              <a:ext uri="{FF2B5EF4-FFF2-40B4-BE49-F238E27FC236}">
                <a16:creationId xmlns:a16="http://schemas.microsoft.com/office/drawing/2014/main" id="{71C76C2F-2E80-4CDF-8E8F-6F26F4599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67" y="4978610"/>
            <a:ext cx="1897028" cy="5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1F3EDA9C-E374-4BF2-983D-BA24C84D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pPr algn="ctr"/>
            <a:r>
              <a:rPr lang="de-DE" b="1" dirty="0">
                <a:latin typeface="Abadi" panose="020B0604020104020204" pitchFamily="34" charset="0"/>
              </a:rPr>
              <a:t>Warum möchte ich Geld verdienen?</a:t>
            </a:r>
            <a:br>
              <a:rPr lang="de-DE" b="1" dirty="0">
                <a:latin typeface="Abadi" panose="020B0604020104020204" pitchFamily="34" charset="0"/>
              </a:rPr>
            </a:br>
            <a:r>
              <a:rPr lang="ur-PK" b="1" dirty="0"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میرا پیسہ کمانے کا مقصد کیا ہے؟</a:t>
            </a:r>
            <a:endParaRPr lang="de-DE" b="1" dirty="0"/>
          </a:p>
        </p:txBody>
      </p:sp>
      <p:sp>
        <p:nvSpPr>
          <p:cNvPr id="10" name="Minuszeichen 9">
            <a:extLst>
              <a:ext uri="{FF2B5EF4-FFF2-40B4-BE49-F238E27FC236}">
                <a16:creationId xmlns:a16="http://schemas.microsoft.com/office/drawing/2014/main" id="{28A19094-69B1-4F15-B9D6-049A84EBD82C}"/>
              </a:ext>
            </a:extLst>
          </p:cNvPr>
          <p:cNvSpPr/>
          <p:nvPr/>
        </p:nvSpPr>
        <p:spPr>
          <a:xfrm>
            <a:off x="8175649" y="4231585"/>
            <a:ext cx="1376536" cy="34022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65BE5FD-D6A1-4D84-BB34-6CE09D5F74E0}"/>
              </a:ext>
            </a:extLst>
          </p:cNvPr>
          <p:cNvSpPr txBox="1"/>
          <p:nvPr/>
        </p:nvSpPr>
        <p:spPr>
          <a:xfrm>
            <a:off x="8016691" y="4401696"/>
            <a:ext cx="16944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ur-PK" sz="5500" b="1" dirty="0">
                <a:solidFill>
                  <a:schemeClr val="bg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جنت</a:t>
            </a:r>
            <a:endParaRPr lang="de-DE" sz="5500" b="1" dirty="0">
              <a:solidFill>
                <a:schemeClr val="bg1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782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5933FD3-27CB-4137-8910-36346B561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3" t="42253" r="5385" b="49999"/>
          <a:stretch/>
        </p:blipFill>
        <p:spPr>
          <a:xfrm>
            <a:off x="230225" y="1802027"/>
            <a:ext cx="11731549" cy="69089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9121C38-A89B-4160-A19A-D1E40EF7B0DA}"/>
              </a:ext>
            </a:extLst>
          </p:cNvPr>
          <p:cNvSpPr txBox="1"/>
          <p:nvPr/>
        </p:nvSpPr>
        <p:spPr>
          <a:xfrm>
            <a:off x="626237" y="2921168"/>
            <a:ext cx="111646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ur-PK" sz="3000" b="1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ایسے عظیم مرد جنہیں نہ کوئی تجارت اور نہ کوئی خرید </a:t>
            </a:r>
            <a:r>
              <a:rPr lang="ur-PK" sz="3000" b="1" i="0" dirty="0" err="1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وفروخت</a:t>
            </a:r>
            <a:r>
              <a:rPr lang="ur-PK" sz="3000" b="1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اللہ کے ذکر سے یا نماز کے قیام سے یا </a:t>
            </a:r>
            <a:r>
              <a:rPr lang="ur-PK" sz="3000" b="1" i="0" dirty="0" err="1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زکوٰۃ</a:t>
            </a:r>
            <a:r>
              <a:rPr lang="ur-PK" sz="3000" b="1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کی ادائیگی سے غافل کرتی ہے۔ وہ اس دن سے ڈرتے ہیں جس میں دل (خوف سے) الٹ پلٹ ہو رہے ہوں گے اور آنکھیں بھی۔</a:t>
            </a:r>
            <a:endParaRPr lang="de-DE" sz="3000" b="1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07FECC4-8063-4121-B7F5-8FE0CE1CB00D}"/>
              </a:ext>
            </a:extLst>
          </p:cNvPr>
          <p:cNvSpPr txBox="1"/>
          <p:nvPr/>
        </p:nvSpPr>
        <p:spPr>
          <a:xfrm>
            <a:off x="401155" y="4365074"/>
            <a:ext cx="11389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3000" b="1" i="0" dirty="0">
                <a:solidFill>
                  <a:schemeClr val="bg1"/>
                </a:solidFill>
                <a:effectLst/>
              </a:rPr>
              <a:t>Männer, die weder Ware noch Handel abhält von dem Gedenken an Allah und der Verrichtung des Gebets, und dem Geben der </a:t>
            </a:r>
            <a:r>
              <a:rPr lang="de-DE" sz="3000" b="1" i="0" dirty="0" err="1">
                <a:solidFill>
                  <a:schemeClr val="bg1"/>
                </a:solidFill>
                <a:effectLst/>
              </a:rPr>
              <a:t>Zakât</a:t>
            </a:r>
            <a:r>
              <a:rPr lang="de-DE" sz="3000" b="1" i="0" dirty="0">
                <a:solidFill>
                  <a:schemeClr val="bg1"/>
                </a:solidFill>
                <a:effectLst/>
              </a:rPr>
              <a:t>. Sie fürchten einen Tag, an dem sich Herzen und Augen verdrehen werden,</a:t>
            </a:r>
            <a:endParaRPr lang="de-DE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9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Schwarze Linie Symbol Für Berühmtheit, Teppich Und Glamour Vektor Abbildung  - Illustration von vektor, zeichen: 172306945">
            <a:extLst>
              <a:ext uri="{FF2B5EF4-FFF2-40B4-BE49-F238E27FC236}">
                <a16:creationId xmlns:a16="http://schemas.microsoft.com/office/drawing/2014/main" id="{F389F47D-EDEB-4B2B-A299-97A29CAE6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8" t="15458" r="16544" b="21882"/>
          <a:stretch/>
        </p:blipFill>
        <p:spPr bwMode="auto">
          <a:xfrm>
            <a:off x="3616506" y="2911513"/>
            <a:ext cx="1037913" cy="103497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102+ Geld Cliparts, Bilder, Grafiken kostenlos (Gif, Png, Jpg)">
            <a:extLst>
              <a:ext uri="{FF2B5EF4-FFF2-40B4-BE49-F238E27FC236}">
                <a16:creationId xmlns:a16="http://schemas.microsoft.com/office/drawing/2014/main" id="{ACC282B1-5516-4858-B174-7D60F1B77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t="14278" r="9392" b="16599"/>
          <a:stretch/>
        </p:blipFill>
        <p:spPr bwMode="auto">
          <a:xfrm>
            <a:off x="2701669" y="4077944"/>
            <a:ext cx="1370195" cy="89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lah - Bilder und Stockfotos - iStock">
            <a:extLst>
              <a:ext uri="{FF2B5EF4-FFF2-40B4-BE49-F238E27FC236}">
                <a16:creationId xmlns:a16="http://schemas.microsoft.com/office/drawing/2014/main" id="{ABBED17F-E887-4D47-A973-191F4F66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49" y="2837189"/>
            <a:ext cx="1376536" cy="1376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reis: nicht ausgefüllt 3">
            <a:extLst>
              <a:ext uri="{FF2B5EF4-FFF2-40B4-BE49-F238E27FC236}">
                <a16:creationId xmlns:a16="http://schemas.microsoft.com/office/drawing/2014/main" id="{5AEC600C-8508-4C44-81D7-7E95CA6C29F7}"/>
              </a:ext>
            </a:extLst>
          </p:cNvPr>
          <p:cNvSpPr/>
          <p:nvPr/>
        </p:nvSpPr>
        <p:spPr>
          <a:xfrm>
            <a:off x="6915892" y="2325757"/>
            <a:ext cx="3896059" cy="3740580"/>
          </a:xfrm>
          <a:prstGeom prst="donut">
            <a:avLst>
              <a:gd name="adj" fmla="val 5342"/>
            </a:avLst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Kreis: nicht ausgefüllt 6">
            <a:extLst>
              <a:ext uri="{FF2B5EF4-FFF2-40B4-BE49-F238E27FC236}">
                <a16:creationId xmlns:a16="http://schemas.microsoft.com/office/drawing/2014/main" id="{7FC5E37D-4304-4E7D-8A06-8D9422535BD3}"/>
              </a:ext>
            </a:extLst>
          </p:cNvPr>
          <p:cNvSpPr/>
          <p:nvPr/>
        </p:nvSpPr>
        <p:spPr>
          <a:xfrm>
            <a:off x="1622619" y="2325757"/>
            <a:ext cx="3795881" cy="3740580"/>
          </a:xfrm>
          <a:prstGeom prst="donut">
            <a:avLst>
              <a:gd name="adj" fmla="val 5342"/>
            </a:avLst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6" name="Grafik 5" descr="Haus mit einfarbiger Füllung">
            <a:extLst>
              <a:ext uri="{FF2B5EF4-FFF2-40B4-BE49-F238E27FC236}">
                <a16:creationId xmlns:a16="http://schemas.microsoft.com/office/drawing/2014/main" id="{19D1D653-C9C0-4ACE-8DD1-383E69040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7353" y="2753172"/>
            <a:ext cx="1252328" cy="1252328"/>
          </a:xfrm>
          <a:prstGeom prst="rect">
            <a:avLst/>
          </a:prstGeom>
        </p:spPr>
      </p:pic>
      <p:pic>
        <p:nvPicPr>
          <p:cNvPr id="1036" name="Picture 12" descr="One fine day at the car dealership - satirical comedy sketch about drivers">
            <a:extLst>
              <a:ext uri="{FF2B5EF4-FFF2-40B4-BE49-F238E27FC236}">
                <a16:creationId xmlns:a16="http://schemas.microsoft.com/office/drawing/2014/main" id="{71C76C2F-2E80-4CDF-8E8F-6F26F4599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67" y="4978610"/>
            <a:ext cx="1897028" cy="5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1F3EDA9C-E374-4BF2-983D-BA24C84D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pPr algn="ctr"/>
            <a:r>
              <a:rPr lang="de-DE" b="1" dirty="0">
                <a:latin typeface="Abadi" panose="020B0604020104020204" pitchFamily="34" charset="0"/>
              </a:rPr>
              <a:t>Warum möchte ich Geld verdienen?</a:t>
            </a:r>
            <a:br>
              <a:rPr lang="de-DE" b="1" dirty="0">
                <a:latin typeface="Abadi" panose="020B0604020104020204" pitchFamily="34" charset="0"/>
              </a:rPr>
            </a:br>
            <a:r>
              <a:rPr lang="ur-PK" b="1" dirty="0"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میرا پیسہ کمانے کا مقصد کیا ہے؟</a:t>
            </a:r>
            <a:endParaRPr lang="de-DE" b="1" dirty="0"/>
          </a:p>
        </p:txBody>
      </p:sp>
      <p:sp>
        <p:nvSpPr>
          <p:cNvPr id="10" name="Minuszeichen 9">
            <a:extLst>
              <a:ext uri="{FF2B5EF4-FFF2-40B4-BE49-F238E27FC236}">
                <a16:creationId xmlns:a16="http://schemas.microsoft.com/office/drawing/2014/main" id="{28A19094-69B1-4F15-B9D6-049A84EBD82C}"/>
              </a:ext>
            </a:extLst>
          </p:cNvPr>
          <p:cNvSpPr/>
          <p:nvPr/>
        </p:nvSpPr>
        <p:spPr>
          <a:xfrm>
            <a:off x="8175649" y="4231585"/>
            <a:ext cx="1376536" cy="34022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65BE5FD-D6A1-4D84-BB34-6CE09D5F74E0}"/>
              </a:ext>
            </a:extLst>
          </p:cNvPr>
          <p:cNvSpPr txBox="1"/>
          <p:nvPr/>
        </p:nvSpPr>
        <p:spPr>
          <a:xfrm>
            <a:off x="8016691" y="4401696"/>
            <a:ext cx="16944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ur-PK" sz="5500" b="1" dirty="0">
                <a:solidFill>
                  <a:schemeClr val="bg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جنت</a:t>
            </a:r>
            <a:endParaRPr lang="de-DE" sz="5500" b="1" dirty="0">
              <a:solidFill>
                <a:schemeClr val="bg1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112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935B5-D0BC-4CE5-9410-5AD3210D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292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e-DE" sz="3000" dirty="0">
                <a:latin typeface="Abadi" panose="020B0604020104020204" pitchFamily="34" charset="0"/>
              </a:rPr>
              <a:t>Welche Charaktereigenschaften sollte ein Ahmadi-Muslim Unternehmer haben?</a:t>
            </a:r>
            <a:br>
              <a:rPr lang="de-DE" sz="3000" dirty="0"/>
            </a:br>
            <a:r>
              <a:rPr lang="ur-PK" sz="3500" dirty="0"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ایک احمدی تاجر کو کن اخلاق  کا مالک ہونا </a:t>
            </a:r>
            <a:r>
              <a:rPr lang="ur-PK" sz="3500" dirty="0" err="1"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چاہئے</a:t>
            </a:r>
            <a:r>
              <a:rPr lang="ur-PK" sz="3500" dirty="0"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؟</a:t>
            </a:r>
            <a:endParaRPr lang="de-DE" sz="3500" dirty="0"/>
          </a:p>
        </p:txBody>
      </p:sp>
      <p:sp>
        <p:nvSpPr>
          <p:cNvPr id="5" name="Rechteck: abgeschrägt 4">
            <a:extLst>
              <a:ext uri="{FF2B5EF4-FFF2-40B4-BE49-F238E27FC236}">
                <a16:creationId xmlns:a16="http://schemas.microsoft.com/office/drawing/2014/main" id="{F585A32D-65D0-4C39-AFF4-66087F7AA6CE}"/>
              </a:ext>
            </a:extLst>
          </p:cNvPr>
          <p:cNvSpPr/>
          <p:nvPr/>
        </p:nvSpPr>
        <p:spPr>
          <a:xfrm>
            <a:off x="4147623" y="1921579"/>
            <a:ext cx="3896751" cy="995291"/>
          </a:xfrm>
          <a:prstGeom prst="bevel">
            <a:avLst>
              <a:gd name="adj" fmla="val 15326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>
                <a:solidFill>
                  <a:schemeClr val="bg1"/>
                </a:solidFill>
              </a:rPr>
              <a:t>Ehrlichkeit - </a:t>
            </a:r>
            <a:r>
              <a:rPr lang="ur-PK" sz="3000" b="1" dirty="0">
                <a:solidFill>
                  <a:schemeClr val="bg1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سچائی</a:t>
            </a:r>
            <a:endParaRPr lang="de-DE" sz="3000" b="1" dirty="0">
              <a:solidFill>
                <a:schemeClr val="bg1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A8C5818-9B1D-4611-BFB4-57E19EC74A04}"/>
              </a:ext>
            </a:extLst>
          </p:cNvPr>
          <p:cNvSpPr txBox="1"/>
          <p:nvPr/>
        </p:nvSpPr>
        <p:spPr>
          <a:xfrm>
            <a:off x="545459" y="3189964"/>
            <a:ext cx="11394831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ur-PK" sz="3500" b="0" i="0" dirty="0" err="1">
                <a:solidFill>
                  <a:schemeClr val="bg1"/>
                </a:solidFill>
                <a:effectLst/>
                <a:latin typeface="adobe-arabic"/>
              </a:rPr>
              <a:t>التَّاجِرُ</a:t>
            </a:r>
            <a:r>
              <a:rPr lang="ur-PK" sz="3500" b="0" i="0" dirty="0">
                <a:solidFill>
                  <a:schemeClr val="bg1"/>
                </a:solidFill>
                <a:effectLst/>
                <a:latin typeface="adobe-arabic"/>
              </a:rPr>
              <a:t> </a:t>
            </a:r>
            <a:r>
              <a:rPr lang="ur-PK" sz="3500" b="0" i="0" dirty="0" err="1">
                <a:solidFill>
                  <a:schemeClr val="bg1"/>
                </a:solidFill>
                <a:effectLst/>
                <a:latin typeface="adobe-arabic"/>
              </a:rPr>
              <a:t>الصَّدُوقُ</a:t>
            </a:r>
            <a:r>
              <a:rPr lang="ur-PK" sz="3500" b="0" i="0" dirty="0">
                <a:solidFill>
                  <a:schemeClr val="bg1"/>
                </a:solidFill>
                <a:effectLst/>
                <a:latin typeface="adobe-arabic"/>
              </a:rPr>
              <a:t> </a:t>
            </a:r>
            <a:r>
              <a:rPr lang="ur-PK" sz="3500" b="0" i="0" dirty="0" err="1">
                <a:solidFill>
                  <a:schemeClr val="bg1"/>
                </a:solidFill>
                <a:effectLst/>
                <a:latin typeface="adobe-arabic"/>
              </a:rPr>
              <a:t>الأَمِيْنُ</a:t>
            </a:r>
            <a:r>
              <a:rPr lang="ur-PK" sz="3500" b="0" i="0" dirty="0">
                <a:solidFill>
                  <a:schemeClr val="bg1"/>
                </a:solidFill>
                <a:effectLst/>
                <a:latin typeface="adobe-arabic"/>
              </a:rPr>
              <a:t> </a:t>
            </a:r>
            <a:r>
              <a:rPr lang="ur-PK" sz="3500" b="0" i="0" dirty="0" err="1">
                <a:solidFill>
                  <a:schemeClr val="bg1"/>
                </a:solidFill>
                <a:effectLst/>
                <a:latin typeface="adobe-arabic"/>
              </a:rPr>
              <a:t>مَعَ</a:t>
            </a:r>
            <a:r>
              <a:rPr lang="ur-PK" sz="3500" b="0" i="0" dirty="0">
                <a:solidFill>
                  <a:schemeClr val="bg1"/>
                </a:solidFill>
                <a:effectLst/>
                <a:latin typeface="adobe-arabic"/>
              </a:rPr>
              <a:t> </a:t>
            </a:r>
            <a:r>
              <a:rPr lang="ur-PK" sz="3500" b="0" i="0" dirty="0" err="1">
                <a:solidFill>
                  <a:schemeClr val="bg1"/>
                </a:solidFill>
                <a:effectLst/>
                <a:latin typeface="adobe-arabic"/>
              </a:rPr>
              <a:t>النَّبِيِّيْنَ</a:t>
            </a:r>
            <a:r>
              <a:rPr lang="ur-PK" sz="3500" b="0" i="0" dirty="0">
                <a:solidFill>
                  <a:schemeClr val="bg1"/>
                </a:solidFill>
                <a:effectLst/>
                <a:latin typeface="adobe-arabic"/>
              </a:rPr>
              <a:t>، </a:t>
            </a:r>
            <a:r>
              <a:rPr lang="ur-PK" sz="3500" b="0" i="0" dirty="0" err="1">
                <a:solidFill>
                  <a:schemeClr val="bg1"/>
                </a:solidFill>
                <a:effectLst/>
                <a:latin typeface="adobe-arabic"/>
              </a:rPr>
              <a:t>وَالصِّدِّيْقِيْنَ</a:t>
            </a:r>
            <a:r>
              <a:rPr lang="ur-PK" sz="3500" b="0" i="0" dirty="0">
                <a:solidFill>
                  <a:schemeClr val="bg1"/>
                </a:solidFill>
                <a:effectLst/>
                <a:latin typeface="adobe-arabic"/>
              </a:rPr>
              <a:t>، </a:t>
            </a:r>
            <a:r>
              <a:rPr lang="ur-PK" sz="3500" b="0" i="0" dirty="0" err="1">
                <a:solidFill>
                  <a:schemeClr val="bg1"/>
                </a:solidFill>
                <a:effectLst/>
                <a:latin typeface="adobe-arabic"/>
              </a:rPr>
              <a:t>وَالشُّهَدَاءِ</a:t>
            </a:r>
            <a:endParaRPr lang="de-DE" sz="3500" b="0" i="0" dirty="0">
              <a:solidFill>
                <a:schemeClr val="bg1"/>
              </a:solidFill>
              <a:effectLst/>
              <a:latin typeface="adobe-arabic"/>
            </a:endParaRPr>
          </a:p>
          <a:p>
            <a:pPr algn="ctr" rtl="1"/>
            <a:endParaRPr lang="de-DE" sz="1500" dirty="0">
              <a:solidFill>
                <a:schemeClr val="bg1"/>
              </a:solidFill>
              <a:latin typeface="adobe-arabic"/>
            </a:endParaRPr>
          </a:p>
          <a:p>
            <a:pPr algn="ctr" rtl="1"/>
            <a:r>
              <a:rPr lang="de-DE" sz="30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„</a:t>
            </a:r>
            <a:r>
              <a:rPr lang="ur-PK" sz="3000" b="0" i="0" dirty="0" err="1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جوتاجر</a:t>
            </a:r>
            <a:r>
              <a:rPr lang="ur-PK" sz="30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تجارت کے اندر سچائی اور امانت کو اختیار کرے گا، تو وہ قیامت کے دن </a:t>
            </a:r>
            <a:r>
              <a:rPr lang="ur-PK" sz="3000" b="0" i="0" dirty="0" err="1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انبیاء</a:t>
            </a:r>
            <a:r>
              <a:rPr lang="ur-PK" sz="30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، صدیقین اور </a:t>
            </a:r>
            <a:r>
              <a:rPr lang="ur-PK" sz="3000" b="0" i="0" dirty="0" err="1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شہداء</a:t>
            </a:r>
            <a:r>
              <a:rPr lang="ur-PK" sz="30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کے ساتھ </a:t>
            </a:r>
            <a:r>
              <a:rPr lang="ur-PK" sz="3000" b="0" i="0" dirty="0" err="1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ہوگا</a:t>
            </a:r>
            <a:r>
              <a:rPr lang="ur-PK" sz="30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۔</a:t>
            </a:r>
            <a:r>
              <a:rPr lang="de-DE" sz="3000" b="0" i="0" dirty="0">
                <a:solidFill>
                  <a:schemeClr val="bg1"/>
                </a:solidFill>
                <a:effectLst/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“</a:t>
            </a:r>
          </a:p>
          <a:p>
            <a:pPr algn="ctr" rtl="1"/>
            <a:endParaRPr lang="de-DE" sz="1500" b="0" i="0" dirty="0">
              <a:solidFill>
                <a:schemeClr val="bg1"/>
              </a:solidFill>
              <a:effectLst/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  <a:p>
            <a:pPr algn="ctr"/>
            <a:r>
              <a:rPr lang="de-DE" sz="3000" dirty="0">
                <a:solidFill>
                  <a:schemeClr val="bg1"/>
                </a:solidFill>
                <a:cs typeface="Jameel Noori Nastaleeq" panose="02000503000000020004" pitchFamily="2" charset="-78"/>
              </a:rPr>
              <a:t>„Jeder Händler, der </a:t>
            </a:r>
            <a:r>
              <a:rPr lang="de-DE" sz="3000" b="0" i="0" dirty="0">
                <a:solidFill>
                  <a:schemeClr val="bg1"/>
                </a:solidFill>
                <a:effectLst/>
                <a:cs typeface="Jameel Noori Nastaleeq" panose="02000503000000020004" pitchFamily="2" charset="-78"/>
              </a:rPr>
              <a:t>Wahrheit und Treue im Geschäft annimmt, wird am Tag der Auferstehung mit den Propheten, den Wahrhaftigen und den Märtyrern sein.“</a:t>
            </a:r>
            <a:endParaRPr lang="ur-PK" sz="3000" b="0" i="0" dirty="0">
              <a:solidFill>
                <a:schemeClr val="bg1"/>
              </a:solidFill>
              <a:effectLst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1066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minar_Präsentation" id="{E3E8D541-F4B3-C945-8BE0-74895C258E37}" vid="{EF4810F8-9F06-4B46-B875-9779748FBD38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8449D3AB844F4CAD23B4EB13E2EA26" ma:contentTypeVersion="11" ma:contentTypeDescription="Ein neues Dokument erstellen." ma:contentTypeScope="" ma:versionID="9ad88714676517dfb747f892d0d3fce9">
  <xsd:schema xmlns:xsd="http://www.w3.org/2001/XMLSchema" xmlns:xs="http://www.w3.org/2001/XMLSchema" xmlns:p="http://schemas.microsoft.com/office/2006/metadata/properties" xmlns:ns2="22a12548-4568-4593-bebf-8226521363b6" targetNamespace="http://schemas.microsoft.com/office/2006/metadata/properties" ma:root="true" ma:fieldsID="f11d151229e575531aba0a1768f095b2" ns2:_="">
    <xsd:import namespace="22a12548-4568-4593-bebf-8226521363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12548-4568-4593-bebf-8226521363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00044E-1744-40CE-A330-F8CDF2F3E70A}">
  <ds:schemaRefs>
    <ds:schemaRef ds:uri="22a12548-4568-4593-bebf-8226521363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FC6008-967C-47F7-A897-0139E52AFF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53DE31-8929-454C-9D72-2CCD429BD06D}">
  <ds:schemaRefs>
    <ds:schemaRef ds:uri="22a12548-4568-4593-bebf-8226521363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0</TotalTime>
  <Words>1093</Words>
  <Application>Microsoft Macintosh PowerPoint</Application>
  <PresentationFormat>Breitbild</PresentationFormat>
  <Paragraphs>111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_PDMS_Saleem_QuranFont</vt:lpstr>
      <vt:lpstr>Abadi</vt:lpstr>
      <vt:lpstr>adobe-arabic</vt:lpstr>
      <vt:lpstr>Arial</vt:lpstr>
      <vt:lpstr>Calibri</vt:lpstr>
      <vt:lpstr>Hind Madurai</vt:lpstr>
      <vt:lpstr>Jameel Noori Nastaleeq</vt:lpstr>
      <vt:lpstr>Raleway</vt:lpstr>
      <vt:lpstr>Office-Design</vt:lpstr>
      <vt:lpstr>Mein Weg in die Selbständigkeit</vt:lpstr>
      <vt:lpstr>Agenda</vt:lpstr>
      <vt:lpstr>Begrüßung  National Sekretär Sanat-o-Tijarat </vt:lpstr>
      <vt:lpstr>Vortrag Ahmadi Unternehmer als Vorbild in der Gesellschaft</vt:lpstr>
      <vt:lpstr>PowerPoint-Präsentation</vt:lpstr>
      <vt:lpstr>Warum möchte ich Geld verdienen? میرا پیسہ کمانے کا مقصد کیا ہے؟</vt:lpstr>
      <vt:lpstr>PowerPoint-Präsentation</vt:lpstr>
      <vt:lpstr>Warum möchte ich Geld verdienen? میرا پیسہ کمانے کا مقصد کیا ہے؟</vt:lpstr>
      <vt:lpstr>Welche Charaktereigenschaften sollte ein Ahmadi-Muslim Unternehmer haben? ایک احمدی تاجر کو کن اخلاق  کا مالک ہونا چاہئے؟</vt:lpstr>
      <vt:lpstr>Welche Charaktereigenschaften sollte ein Ahmadi-Muslim Unternehmer haben? ایک احمدی تاجر کو کن اخلاق  کا مالک ہونا چاہئے؟</vt:lpstr>
      <vt:lpstr>Als Unternehmer trägt man eine große Verantwortung! کاروباری یاں تاجر ہونا ایک بڑی ذمہ داری ہے!</vt:lpstr>
      <vt:lpstr>Wenn Sie ihr Unternehmen segensreich möchten: اگر آپ اپنے کاروبار میں برکت حاصل کرنا چاہتے ہیں:</vt:lpstr>
      <vt:lpstr>Podiums- und Fragerunde mit Transportunternehmern</vt:lpstr>
      <vt:lpstr>Der Weg in die Selbständigkeit durch   Amazon</vt:lpstr>
      <vt:lpstr>Möglichkeit 1: Amazon Flex</vt:lpstr>
      <vt:lpstr>Möglichkeit 2: Als Subunternehmer</vt:lpstr>
      <vt:lpstr>Übersicht für weitere Infos</vt:lpstr>
      <vt:lpstr>Gründung eines Transportunternehmens I</vt:lpstr>
      <vt:lpstr>Gründung eines Transportunternehmens II</vt:lpstr>
      <vt:lpstr>Kontakt Shoba Sanat-o-Tijarat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„Die Arbeit mit den eigenen Händen, Handwerk und ein makelloser, sauberer Handel sind die beste Art von Broterwerb“. (Hadith)</dc:title>
  <dc:creator>Usman Aziz</dc:creator>
  <cp:lastModifiedBy>Aziz, Abubakar (GE Renewable Energy, consultant)</cp:lastModifiedBy>
  <cp:revision>2</cp:revision>
  <dcterms:created xsi:type="dcterms:W3CDTF">2020-01-25T16:11:40Z</dcterms:created>
  <dcterms:modified xsi:type="dcterms:W3CDTF">2021-10-17T16:56:08Z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0x010100468449D3AB844F4CAD23B4EB13E2EA26</vt:lpwstr>
  </property>
</Properties>
</file>